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1"/>
  </p:notesMasterIdLst>
  <p:sldIdLst>
    <p:sldId id="265" r:id="rId3"/>
    <p:sldId id="271" r:id="rId4"/>
    <p:sldId id="266" r:id="rId5"/>
    <p:sldId id="269" r:id="rId6"/>
    <p:sldId id="277" r:id="rId7"/>
    <p:sldId id="273" r:id="rId8"/>
    <p:sldId id="276"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82150" autoAdjust="0"/>
  </p:normalViewPr>
  <p:slideViewPr>
    <p:cSldViewPr snapToGrid="0">
      <p:cViewPr varScale="1">
        <p:scale>
          <a:sx n="111" d="100"/>
          <a:sy n="111" d="100"/>
        </p:scale>
        <p:origin x="360"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30/04/2019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NASA is discontinuing, on 3 May 2019, the servers that provide some data and maps. This means the top two layers, ‘Blue Marble’ and ‘ Blue Marble and Landsat’ will become inactive. The maps provided by Bing are expected to remain. It is required to test the functionality after the service suspension.</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6</a:t>
            </a:fld>
            <a:endParaRPr lang="en-AU"/>
          </a:p>
        </p:txBody>
      </p:sp>
    </p:spTree>
    <p:extLst>
      <p:ext uri="{BB962C8B-B14F-4D97-AF65-F5344CB8AC3E}">
        <p14:creationId xmlns:p14="http://schemas.microsoft.com/office/powerpoint/2010/main" val="237344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4/30/2019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130.56.242.19/NASA/WorldWind/geoglam.html" TargetMode="External"/><Relationship Id="rId5" Type="http://schemas.openxmlformats.org/officeDocument/2006/relationships/hyperlink" Target="https://gsky.nci.org.au/ows/geoglam"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www.w3schools.com/html/html5_canvas.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webgenie.com/NCI_WorldWind/gsky/geoglam.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www.webgenie.com/NCI_WorldWind/gsky/geoglam.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NASA" TargetMode="Externa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hyperlink" Target="https://github.com/asivapra/gsky/blob/master/Documents/ows/GSKY-Thredds_Integration.pptx"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slideLayout" Target="../slideLayouts/slideLayout2.xml"/><Relationship Id="rId16" Type="http://schemas.openxmlformats.org/officeDocument/2006/relationships/image" Target="../media/image18.png"/><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hyperlink" Target="http://www.webgenie.com/NCI_WorldWind/gsky/geoglam.html" TargetMode="External"/><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slideLayout" Target="../slideLayouts/slideLayout2.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6.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This is a GSKY client that is derived from NASA World Wind</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19 March,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licenced as per the Apache licence and is therefore it is free to modify, use and distribute. However, the source code of the final product is the property of NCI and must not be given out, as it uses a Bing Maps licence key that is not transferable.</a:t>
            </a:r>
            <a:endParaRPr lang="en-AU" sz="110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2186"/>
            <a:ext cx="7364186" cy="161582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Software Architecture</a:t>
            </a:r>
          </a:p>
          <a:p>
            <a:pPr algn="just"/>
            <a:r>
              <a:rPr lang="en-US" sz="110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Integration with GSKY</a:t>
            </a:r>
          </a:p>
          <a:p>
            <a:pPr algn="just"/>
            <a:r>
              <a:rPr lang="en-US" sz="1100">
                <a:latin typeface="Calibri" panose="020F0502020204030204" pitchFamily="34" charset="0"/>
                <a:cs typeface="Calibri" panose="020F0502020204030204" pitchFamily="34" charset="0"/>
              </a:rPr>
              <a:t>Any WMS service can be implemented by providing its URL (e.g. GSKY: </a:t>
            </a:r>
            <a:r>
              <a:rPr lang="en-US" sz="1100">
                <a:latin typeface="Calibri" panose="020F0502020204030204" pitchFamily="34" charset="0"/>
                <a:cs typeface="Calibri" panose="020F0502020204030204" pitchFamily="34" charset="0"/>
                <a:hlinkClick r:id="rId5"/>
              </a:rPr>
              <a:t>https://gsky.nci.org.au/ows/geoglam</a:t>
            </a:r>
            <a:r>
              <a:rPr lang="en-US" sz="1100">
                <a:latin typeface="Calibri" panose="020F0502020204030204" pitchFamily="34" charset="0"/>
                <a:cs typeface="Calibri" panose="020F0502020204030204" pitchFamily="34" charset="0"/>
              </a:rPr>
              <a:t>) and configuring the layers. These layers are hard coded within the main JS file and hence the users do not have to type in the URL as in the case of other GSKY clients. The page will display the layers as a list to choose from.</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4572000"/>
            <a:ext cx="7364186"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Typically, the published URL will be similar to the one below.</a:t>
            </a:r>
          </a:p>
          <a:p>
            <a:pPr algn="just"/>
            <a:endParaRPr lang="en-US" sz="1100">
              <a:latin typeface="Calibri" panose="020F0502020204030204" pitchFamily="34" charset="0"/>
              <a:cs typeface="Calibri" panose="020F0502020204030204" pitchFamily="34" charset="0"/>
            </a:endParaRPr>
          </a:p>
          <a:p>
            <a:pPr algn="just"/>
            <a:r>
              <a:rPr lang="en-AU" sz="1100">
                <a:hlinkClick r:id="rId6"/>
              </a:rPr>
              <a:t>http://130.56.242.19/NASA/WorldWind/geoglam.html</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2-5 are for developers. Slide 6-7 are user guide.</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A918928F-930C-45C6-ADE5-FF57B0417BAF}"/>
              </a:ext>
            </a:extLst>
          </p:cNvPr>
          <p:cNvSpPr txBox="1"/>
          <p:nvPr/>
        </p:nvSpPr>
        <p:spPr>
          <a:xfrm>
            <a:off x="816429" y="1306286"/>
            <a:ext cx="4408714"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Repository: </a:t>
            </a:r>
            <a:r>
              <a:rPr lang="en-US" sz="1100">
                <a:latin typeface="Calibri" panose="020F0502020204030204" pitchFamily="34" charset="0"/>
                <a:cs typeface="Calibri" panose="020F0502020204030204" pitchFamily="34" charset="0"/>
                <a:hlinkClick r:id="rId3"/>
              </a:rPr>
              <a:t>https://github.com/asivapra/WebWorldWind</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C0C2BCE-E19C-45A9-8D40-3703DF71C0DF}"/>
              </a:ext>
            </a:extLst>
          </p:cNvPr>
          <p:cNvSpPr txBox="1"/>
          <p:nvPr/>
        </p:nvSpPr>
        <p:spPr>
          <a:xfrm>
            <a:off x="816429" y="1706336"/>
            <a:ext cx="4408714"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Requirements: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 webserver listening on port 80 or 443</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Any other port is fine too, as long as it is specified in the URL.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HTML5 canvas</a:t>
            </a:r>
            <a:r>
              <a:rPr lang="en-US" sz="1100">
                <a:latin typeface="Calibri" panose="020F0502020204030204" pitchFamily="34" charset="0"/>
                <a:cs typeface="Calibri" panose="020F0502020204030204" pitchFamily="34" charset="0"/>
              </a:rPr>
              <a:t> capability for the browser.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Javascript enabled on browser.</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66991CA-2C9E-424F-872D-EFEDD3E4C5C4}"/>
              </a:ext>
            </a:extLst>
          </p:cNvPr>
          <p:cNvSpPr txBox="1"/>
          <p:nvPr/>
        </p:nvSpPr>
        <p:spPr>
          <a:xfrm>
            <a:off x="816429"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Pages: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dea.js</a:t>
            </a:r>
          </a:p>
        </p:txBody>
      </p:sp>
      <p:sp>
        <p:nvSpPr>
          <p:cNvPr id="6" name="TextBox 5">
            <a:extLst>
              <a:ext uri="{FF2B5EF4-FFF2-40B4-BE49-F238E27FC236}">
                <a16:creationId xmlns:a16="http://schemas.microsoft.com/office/drawing/2014/main" id="{C5F9DA39-196B-4A88-B4DC-FA72038BB6D2}"/>
              </a:ext>
            </a:extLst>
          </p:cNvPr>
          <p:cNvSpPr txBox="1"/>
          <p:nvPr/>
        </p:nvSpPr>
        <p:spPr>
          <a:xfrm>
            <a:off x="2298247"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Directories: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/images</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7F664EC-73E9-4F50-94CB-1BFBBF26466F}"/>
              </a:ext>
            </a:extLst>
          </p:cNvPr>
          <p:cNvSpPr txBox="1"/>
          <p:nvPr/>
        </p:nvSpPr>
        <p:spPr>
          <a:xfrm>
            <a:off x="3780065"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Required Configs: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map</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Controls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GSKY layers</a:t>
            </a:r>
          </a:p>
        </p:txBody>
      </p:sp>
      <p:sp>
        <p:nvSpPr>
          <p:cNvPr id="8" name="TextBox 7">
            <a:extLst>
              <a:ext uri="{FF2B5EF4-FFF2-40B4-BE49-F238E27FC236}">
                <a16:creationId xmlns:a16="http://schemas.microsoft.com/office/drawing/2014/main" id="{4390467B-9B8A-48D4-8AB9-907ECF04EA5F}"/>
              </a:ext>
            </a:extLst>
          </p:cNvPr>
          <p:cNvSpPr txBox="1"/>
          <p:nvPr/>
        </p:nvSpPr>
        <p:spPr>
          <a:xfrm>
            <a:off x="2298247" y="3763034"/>
            <a:ext cx="2926896"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WorldWindow.js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util/BingImageryUrlBuilder.js</a:t>
            </a:r>
          </a:p>
        </p:txBody>
      </p:sp>
      <p:sp>
        <p:nvSpPr>
          <p:cNvPr id="9" name="TextBox 8">
            <a:extLst>
              <a:ext uri="{FF2B5EF4-FFF2-40B4-BE49-F238E27FC236}">
                <a16:creationId xmlns:a16="http://schemas.microsoft.com/office/drawing/2014/main" id="{F8422A7B-4394-4FB5-AF8F-D1B3E6EFAD54}"/>
              </a:ext>
            </a:extLst>
          </p:cNvPr>
          <p:cNvSpPr txBox="1"/>
          <p:nvPr/>
        </p:nvSpPr>
        <p:spPr>
          <a:xfrm>
            <a:off x="2298247" y="4399852"/>
            <a:ext cx="1445078"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WorldWindShim.js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LayerManager.js</a:t>
            </a:r>
          </a:p>
        </p:txBody>
      </p:sp>
      <p:sp>
        <p:nvSpPr>
          <p:cNvPr id="4" name="TextBox 3">
            <a:extLst>
              <a:ext uri="{FF2B5EF4-FFF2-40B4-BE49-F238E27FC236}">
                <a16:creationId xmlns:a16="http://schemas.microsoft.com/office/drawing/2014/main" id="{06F0905E-51C2-43ED-B36D-658BA05FB23F}"/>
              </a:ext>
            </a:extLst>
          </p:cNvPr>
          <p:cNvSpPr txBox="1"/>
          <p:nvPr/>
        </p:nvSpPr>
        <p:spPr>
          <a:xfrm>
            <a:off x="7854043" y="5723166"/>
            <a:ext cx="4263100" cy="507831"/>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list of files and configs shown here are not exhaustive. There are many other files involved, but they are not required to be modified.</a:t>
            </a:r>
            <a:endParaRPr lang="en-AU" sz="9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8993"/>
    </mc:Choice>
    <mc:Fallback xmlns="">
      <p:transition spd="slow" advTm="38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4"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the front page. </a:t>
            </a:r>
          </a:p>
          <a:p>
            <a:pPr marL="228600" indent="-228600" algn="just">
              <a:buAutoNum type="arabicPeriod"/>
            </a:pPr>
            <a:r>
              <a:rPr lang="en-US" sz="1100">
                <a:latin typeface="Calibri" panose="020F0502020204030204" pitchFamily="34" charset="0"/>
                <a:cs typeface="Calibri" panose="020F0502020204030204" pitchFamily="34" charset="0"/>
              </a:rPr>
              <a:t>Edit the main JS file.</a:t>
            </a:r>
          </a:p>
          <a:p>
            <a:pPr marL="228600" indent="-228600" algn="just">
              <a:buAutoNum type="arabicPeriod"/>
            </a:pPr>
            <a:r>
              <a:rPr lang="en-US" sz="1100">
                <a:latin typeface="Calibri" panose="020F0502020204030204" pitchFamily="34" charset="0"/>
                <a:cs typeface="Calibri" panose="020F0502020204030204" pitchFamily="34" charset="0"/>
              </a:rPr>
              <a:t>Upload both to the $htmlRootdir/NASA/WorldWind dir.</a:t>
            </a:r>
          </a:p>
          <a:p>
            <a:pPr marL="228600" indent="-228600" algn="just">
              <a:buAutoNum type="arabicPeriod"/>
            </a:pPr>
            <a:r>
              <a:rPr lang="en-US" sz="1100">
                <a:latin typeface="Calibri" panose="020F0502020204030204" pitchFamily="34" charset="0"/>
                <a:cs typeface="Calibri" panose="020F0502020204030204" pitchFamily="34" charset="0"/>
              </a:rPr>
              <a:t>Use the URL as e.g. </a:t>
            </a:r>
            <a:r>
              <a:rPr lang="en-AU" sz="1100"/>
              <a:t>http://130.56.242.19/NASA/WorldWind/dea.html</a:t>
            </a:r>
            <a:endParaRPr lang="en-AU" sz="110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7C8C5C0-DD80-4F6F-80D2-D2A0CE7E320D}"/>
              </a:ext>
            </a:extLst>
          </p:cNvPr>
          <p:cNvSpPr txBox="1"/>
          <p:nvPr/>
        </p:nvSpPr>
        <p:spPr>
          <a:xfrm>
            <a:off x="6457949" y="5373337"/>
            <a:ext cx="4865915" cy="784830"/>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To be quick, without having to explore all dependencies and subdirs called by the Javascripts, the build was created in the /examples directory of the priginal Git repo. In the production environment it is recommended to move the files from the examples directory which contains several other scripts that are not required.</a:t>
            </a:r>
            <a:endParaRPr lang="en-AU" sz="9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235948"/>
            <a:ext cx="4825093" cy="1477328"/>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1. Customise the front </a:t>
            </a:r>
            <a:r>
              <a:rPr lang="en-US" sz="1000" b="1">
                <a:latin typeface="Calibri" panose="020F0502020204030204" pitchFamily="34" charset="0"/>
                <a:cs typeface="Calibri" panose="020F0502020204030204" pitchFamily="34" charset="0"/>
                <a:hlinkClick r:id="rId3"/>
              </a:rPr>
              <a:t>page</a:t>
            </a:r>
            <a:endParaRPr lang="en-US" sz="1000" b="1">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There is nothing much to do here except specifying the Javascript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word in red below tells which Javascript file is to be used (dea.js)</a:t>
            </a:r>
          </a:p>
          <a:p>
            <a:pPr algn="just"/>
            <a:r>
              <a:rPr lang="en-AU" sz="1000" i="1">
                <a:latin typeface="Calibri" panose="020F0502020204030204" pitchFamily="34" charset="0"/>
                <a:cs typeface="Calibri" panose="020F0502020204030204" pitchFamily="34" charset="0"/>
              </a:rPr>
              <a:t>	&lt;script data-main=“</a:t>
            </a:r>
            <a:r>
              <a:rPr lang="en-AU" sz="1000" i="1">
                <a:solidFill>
                  <a:srgbClr val="FF0000"/>
                </a:solidFill>
                <a:latin typeface="Calibri" panose="020F0502020204030204" pitchFamily="34" charset="0"/>
                <a:cs typeface="Calibri" panose="020F0502020204030204" pitchFamily="34" charset="0"/>
              </a:rPr>
              <a:t>dea</a:t>
            </a:r>
            <a:r>
              <a:rPr lang="en-AU" sz="1000" i="1">
                <a:latin typeface="Calibri" panose="020F0502020204030204" pitchFamily="34" charset="0"/>
                <a:cs typeface="Calibri" panose="020F0502020204030204" pitchFamily="34" charset="0"/>
              </a:rPr>
              <a:t>" …&gt;&lt;/script&gt;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pecify a destination place here, if you wish. It can be omitted. </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Using “Alice Springs” to center the map on Australia when double clicked.</a:t>
            </a:r>
            <a:endParaRPr lang="en-AU"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 	&lt;input … placeholder="GoTo" id="searchText" value=“</a:t>
            </a:r>
            <a:r>
              <a:rPr lang="en-US" sz="1000">
                <a:solidFill>
                  <a:srgbClr val="FF0000"/>
                </a:solidFill>
                <a:latin typeface="Calibri" panose="020F0502020204030204" pitchFamily="34" charset="0"/>
                <a:cs typeface="Calibri" panose="020F0502020204030204" pitchFamily="34" charset="0"/>
              </a:rPr>
              <a:t>Alice Springs</a:t>
            </a:r>
            <a:r>
              <a:rPr lang="en-US" sz="1000">
                <a:latin typeface="Calibri" panose="020F0502020204030204" pitchFamily="34" charset="0"/>
                <a:cs typeface="Calibri" panose="020F0502020204030204" pitchFamily="34" charset="0"/>
              </a:rPr>
              <a:t>"/&gt;</a:t>
            </a:r>
            <a:endParaRPr lang="en-AU" sz="1000">
              <a:latin typeface="Calibri" panose="020F0502020204030204" pitchFamily="34" charset="0"/>
              <a:cs typeface="Calibri" panose="020F0502020204030204" pitchFamily="34" charset="0"/>
            </a:endParaRPr>
          </a:p>
          <a:p>
            <a:pPr algn="just"/>
            <a:endParaRPr lang="en-AU" sz="10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8DBC2E-14E8-49C9-A511-A5AD85F5FCE1}"/>
              </a:ext>
            </a:extLst>
          </p:cNvPr>
          <p:cNvSpPr txBox="1"/>
          <p:nvPr/>
        </p:nvSpPr>
        <p:spPr>
          <a:xfrm>
            <a:off x="367392" y="3757510"/>
            <a:ext cx="6017079"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 Edit the main </a:t>
            </a:r>
            <a:r>
              <a:rPr lang="en-US" sz="1000" b="1">
                <a:latin typeface="Calibri" panose="020F0502020204030204" pitchFamily="34" charset="0"/>
                <a:cs typeface="Calibri" panose="020F0502020204030204" pitchFamily="34" charset="0"/>
                <a:hlinkClick r:id="rId4"/>
              </a:rPr>
              <a:t>JS</a:t>
            </a:r>
            <a:r>
              <a:rPr lang="en-US" sz="1000" b="1">
                <a:latin typeface="Calibri" panose="020F0502020204030204" pitchFamily="34" charset="0"/>
                <a:cs typeface="Calibri" panose="020F0502020204030204" pitchFamily="34" charset="0"/>
              </a:rPr>
              <a: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code below to centre the map on Australia:</a:t>
            </a:r>
          </a:p>
          <a:p>
            <a:pPr algn="just"/>
            <a:r>
              <a:rPr lang="en-US" sz="1000" i="1">
                <a:latin typeface="Calibri" panose="020F0502020204030204" pitchFamily="34" charset="0"/>
                <a:cs typeface="Calibri" panose="020F0502020204030204" pitchFamily="34" charset="0"/>
              </a:rPr>
              <a:t>	wwd.navigator.lookAtLocation.latitude = -26; </a:t>
            </a:r>
          </a:p>
          <a:p>
            <a:pPr algn="just"/>
            <a:r>
              <a:rPr lang="en-US" sz="1000" i="1">
                <a:latin typeface="Calibri" panose="020F0502020204030204" pitchFamily="34" charset="0"/>
                <a:cs typeface="Calibri" panose="020F0502020204030204" pitchFamily="34" charset="0"/>
              </a:rPr>
              <a:t>	wwd.navigator.lookAtLocation.longitude = 134;</a:t>
            </a:r>
          </a:p>
          <a:p>
            <a:pPr algn="just"/>
            <a:r>
              <a:rPr lang="en-US" sz="1000" i="1">
                <a:latin typeface="Calibri" panose="020F0502020204030204" pitchFamily="34" charset="0"/>
                <a:cs typeface="Calibri" panose="020F0502020204030204" pitchFamily="34" charset="0"/>
              </a:rPr>
              <a:t>	wwd.navigator.range = 8e6; // Camera is 8km above the Earth</a:t>
            </a:r>
          </a:p>
          <a:p>
            <a:pPr algn="just"/>
            <a:r>
              <a:rPr lang="en-US" sz="1000" i="1">
                <a:latin typeface="Calibri" panose="020F0502020204030204" pitchFamily="34" charset="0"/>
                <a:cs typeface="Calibri" panose="020F0502020204030204" pitchFamily="34" charset="0"/>
              </a:rPr>
              <a:t>	wwd.redraw();</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URL of the GSKY server and the layers required.</a:t>
            </a:r>
          </a:p>
          <a:p>
            <a:pPr algn="just"/>
            <a:r>
              <a:rPr lang="en-US" sz="1000" i="1">
                <a:latin typeface="Calibri" panose="020F0502020204030204" pitchFamily="34" charset="0"/>
                <a:cs typeface="Calibri" panose="020F0502020204030204" pitchFamily="34" charset="0"/>
              </a:rPr>
              <a:t>	var serviceAddress1 = "</a:t>
            </a:r>
            <a:r>
              <a:rPr lang="en-US" sz="800" i="1">
                <a:latin typeface="Calibri" panose="020F0502020204030204" pitchFamily="34" charset="0"/>
                <a:cs typeface="Calibri" panose="020F0502020204030204" pitchFamily="34" charset="0"/>
              </a:rPr>
              <a:t>https://gsky.nci.org.au/ows/dea?SERVICE=WMS&amp;REQUEST=GetCapabilities&amp;VERSION=1.3.0</a:t>
            </a:r>
            <a:r>
              <a:rPr lang="en-US" sz="1000" i="1">
                <a:latin typeface="Calibri" panose="020F0502020204030204" pitchFamily="34" charset="0"/>
                <a:cs typeface="Calibri" panose="020F0502020204030204" pitchFamily="34" charset="0"/>
              </a:rPr>
              <a:t>";</a:t>
            </a:r>
          </a:p>
          <a:p>
            <a:pPr algn="just"/>
            <a:r>
              <a:rPr lang="en-US" sz="1000" i="1">
                <a:latin typeface="Calibri" panose="020F0502020204030204" pitchFamily="34" charset="0"/>
                <a:cs typeface="Calibri" panose="020F0502020204030204" pitchFamily="34" charset="0"/>
              </a:rPr>
              <a:t>	var layerName1 = "landsat5_geomedian"; // This must match exactly as in Capabilities</a:t>
            </a:r>
          </a:p>
          <a:p>
            <a:pPr algn="just"/>
            <a:r>
              <a:rPr lang="en-US" sz="1000" i="1">
                <a:latin typeface="Calibri" panose="020F0502020204030204" pitchFamily="34" charset="0"/>
                <a:cs typeface="Calibri" panose="020F0502020204030204" pitchFamily="34" charset="0"/>
              </a:rPr>
              <a:t>	var layerName2 = "landsat5_nbar_16day";</a:t>
            </a:r>
          </a:p>
          <a:p>
            <a:pPr algn="just"/>
            <a:r>
              <a:rPr lang="en-US" sz="1000" i="1">
                <a:latin typeface="Calibri" panose="020F0502020204030204" pitchFamily="34" charset="0"/>
                <a:cs typeface="Calibri" panose="020F0502020204030204" pitchFamily="34" charset="0"/>
              </a:rPr>
              <a:t>	etc.</a:t>
            </a:r>
          </a:p>
          <a:p>
            <a:pPr algn="just"/>
            <a:r>
              <a:rPr lang="en-US" sz="1000" i="1">
                <a:latin typeface="Calibri" panose="020F0502020204030204" pitchFamily="34" charset="0"/>
                <a:cs typeface="Calibri" panose="020F0502020204030204" pitchFamily="34" charset="0"/>
              </a:rPr>
              <a:t>	var layerTitle1 = 	"LS5 surface reflectance geomedian";</a:t>
            </a:r>
          </a:p>
          <a:p>
            <a:pPr algn="just"/>
            <a:r>
              <a:rPr lang="en-US" sz="1000" i="1">
                <a:latin typeface="Calibri" panose="020F0502020204030204" pitchFamily="34" charset="0"/>
                <a:cs typeface="Calibri" panose="020F0502020204030204" pitchFamily="34" charset="0"/>
              </a:rPr>
              <a:t>	var layerTitle2 = 	"16D LS5 surface reflectance (NBAR)";</a:t>
            </a:r>
          </a:p>
          <a:p>
            <a:pPr algn="just"/>
            <a:endParaRPr lang="en-AU" sz="100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5" y="1240971"/>
            <a:ext cx="6017079" cy="19543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2a.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Duplicate the following code block for each layer. Increment the layername each time.</a:t>
            </a:r>
          </a:p>
          <a:p>
            <a:pPr lvl="1" algn="just"/>
            <a:r>
              <a:rPr lang="en-AU" sz="900" i="1">
                <a:latin typeface="Calibri" panose="020F0502020204030204" pitchFamily="34" charset="0"/>
                <a:cs typeface="Calibri" panose="020F0502020204030204" pitchFamily="34" charset="0"/>
              </a:rPr>
              <a:t>var </a:t>
            </a:r>
            <a:r>
              <a:rPr lang="en-AU" sz="900" i="1">
                <a:solidFill>
                  <a:srgbClr val="FF0000"/>
                </a:solidFill>
                <a:latin typeface="Calibri" panose="020F0502020204030204" pitchFamily="34" charset="0"/>
                <a:cs typeface="Calibri" panose="020F0502020204030204" pitchFamily="34" charset="0"/>
              </a:rPr>
              <a:t>createLayer1</a:t>
            </a:r>
            <a:r>
              <a:rPr lang="en-AU" sz="900" i="1">
                <a:latin typeface="Calibri" panose="020F0502020204030204" pitchFamily="34" charset="0"/>
                <a:cs typeface="Calibri" panose="020F0502020204030204" pitchFamily="34" charset="0"/>
              </a:rPr>
              <a:t> = function (xmlDom) {</a:t>
            </a:r>
          </a:p>
          <a:p>
            <a:pPr lvl="1" algn="just"/>
            <a:r>
              <a:rPr lang="en-AU" sz="900" i="1">
                <a:latin typeface="Calibri" panose="020F0502020204030204" pitchFamily="34" charset="0"/>
                <a:cs typeface="Calibri" panose="020F0502020204030204" pitchFamily="34" charset="0"/>
              </a:rPr>
              <a:t>var wms = new WorldWind.WmsCapabilities(xmlDom);</a:t>
            </a:r>
          </a:p>
          <a:p>
            <a:pPr lvl="1" algn="just"/>
            <a:r>
              <a:rPr lang="en-AU" sz="900" i="1">
                <a:latin typeface="Calibri" panose="020F0502020204030204" pitchFamily="34" charset="0"/>
                <a:cs typeface="Calibri" panose="020F0502020204030204" pitchFamily="34" charset="0"/>
              </a:rPr>
              <a:t>var wmsLayerCapabilities = wms.getNamedLayer(</a:t>
            </a:r>
            <a:r>
              <a:rPr lang="en-AU" sz="900" i="1">
                <a:solidFill>
                  <a:srgbClr val="FF0000"/>
                </a:solidFill>
                <a:latin typeface="Calibri" panose="020F0502020204030204" pitchFamily="34" charset="0"/>
                <a:cs typeface="Calibri" panose="020F0502020204030204" pitchFamily="34" charset="0"/>
              </a:rPr>
              <a:t>layerName1</a:t>
            </a:r>
            <a:r>
              <a:rPr lang="en-AU" sz="900" i="1">
                <a:latin typeface="Calibri" panose="020F0502020204030204" pitchFamily="34" charset="0"/>
                <a:cs typeface="Calibri" panose="020F0502020204030204" pitchFamily="34" charset="0"/>
              </a:rPr>
              <a:t>);</a:t>
            </a:r>
          </a:p>
          <a:p>
            <a:pPr lvl="1" algn="just"/>
            <a:r>
              <a:rPr lang="en-AU" sz="900" i="1">
                <a:latin typeface="Calibri" panose="020F0502020204030204" pitchFamily="34" charset="0"/>
                <a:cs typeface="Calibri" panose="020F0502020204030204" pitchFamily="34" charset="0"/>
              </a:rPr>
              <a:t>var wmsConfig = WorldWind.WmsLayer.formLayerConfiguration(wmsLayerCapabilities);</a:t>
            </a:r>
          </a:p>
          <a:p>
            <a:pPr lvl="1" algn="just"/>
            <a:r>
              <a:rPr lang="en-AU" sz="900" i="1">
                <a:latin typeface="Calibri" panose="020F0502020204030204" pitchFamily="34" charset="0"/>
                <a:cs typeface="Calibri" panose="020F0502020204030204" pitchFamily="34" charset="0"/>
              </a:rPr>
              <a:t>wmsConfig.title = </a:t>
            </a:r>
            <a:r>
              <a:rPr lang="en-AU" sz="900" i="1">
                <a:solidFill>
                  <a:srgbClr val="FF0000"/>
                </a:solidFill>
                <a:latin typeface="Calibri" panose="020F0502020204030204" pitchFamily="34" charset="0"/>
                <a:cs typeface="Calibri" panose="020F0502020204030204" pitchFamily="34" charset="0"/>
              </a:rPr>
              <a:t>layerTitle1</a:t>
            </a:r>
            <a:r>
              <a:rPr lang="en-AU" sz="900" i="1">
                <a:latin typeface="Calibri" panose="020F0502020204030204" pitchFamily="34" charset="0"/>
                <a:cs typeface="Calibri" panose="020F0502020204030204" pitchFamily="34" charset="0"/>
              </a:rPr>
              <a:t>; 	// Title does not have to match in Capabilities</a:t>
            </a:r>
          </a:p>
          <a:p>
            <a:pPr lvl="1" algn="just"/>
            <a:r>
              <a:rPr lang="en-AU" sz="900" i="1">
                <a:latin typeface="Calibri" panose="020F0502020204030204" pitchFamily="34" charset="0"/>
                <a:cs typeface="Calibri" panose="020F0502020204030204" pitchFamily="34" charset="0"/>
              </a:rPr>
              <a:t>var wmsLayer = new WorldWind.WmsLayer(wmsConfig);</a:t>
            </a:r>
          </a:p>
          <a:p>
            <a:pPr lvl="1" algn="just"/>
            <a:r>
              <a:rPr lang="en-AU" sz="900" i="1">
                <a:latin typeface="Calibri" panose="020F0502020204030204" pitchFamily="34" charset="0"/>
                <a:cs typeface="Calibri" panose="020F0502020204030204" pitchFamily="34" charset="0"/>
              </a:rPr>
              <a:t>wmsLayer.enabled = true;</a:t>
            </a:r>
          </a:p>
          <a:p>
            <a:pPr lvl="1" algn="just"/>
            <a:r>
              <a:rPr lang="en-AU" sz="900" i="1">
                <a:latin typeface="Calibri" panose="020F0502020204030204" pitchFamily="34" charset="0"/>
                <a:cs typeface="Calibri" panose="020F0502020204030204" pitchFamily="34" charset="0"/>
              </a:rPr>
              <a:t>wwd.addLayer(wmsLayer);</a:t>
            </a:r>
          </a:p>
          <a:p>
            <a:pPr lvl="1" algn="just"/>
            <a:r>
              <a:rPr lang="en-AU" sz="900" i="1">
                <a:latin typeface="Calibri" panose="020F0502020204030204" pitchFamily="34" charset="0"/>
                <a:cs typeface="Calibri" panose="020F0502020204030204" pitchFamily="34" charset="0"/>
              </a:rPr>
              <a:t>layerManager.synchronizeLayerList();</a:t>
            </a:r>
          </a:p>
          <a:p>
            <a:pPr algn="just"/>
            <a:r>
              <a:rPr lang="en-AU" sz="100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A8BC3533-27AD-4119-BA87-378497A2B2B0}"/>
              </a:ext>
            </a:extLst>
          </p:cNvPr>
          <p:cNvSpPr txBox="1"/>
          <p:nvPr/>
        </p:nvSpPr>
        <p:spPr>
          <a:xfrm>
            <a:off x="6457949" y="3210709"/>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2b.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Insert the following lines for each layer. </a:t>
            </a:r>
          </a:p>
          <a:p>
            <a:pPr algn="just"/>
            <a:r>
              <a:rPr lang="en-US" sz="900" i="1">
                <a:latin typeface="Calibri" panose="020F0502020204030204" pitchFamily="34" charset="0"/>
                <a:cs typeface="Calibri" panose="020F0502020204030204" pitchFamily="34" charset="0"/>
              </a:rPr>
              <a:t>	$.get(serviceAddress1).done(createLayer1).fail(logError);</a:t>
            </a:r>
          </a:p>
          <a:p>
            <a:pPr algn="just"/>
            <a:r>
              <a:rPr lang="en-US" sz="900" i="1">
                <a:latin typeface="Calibri" panose="020F0502020204030204" pitchFamily="34" charset="0"/>
                <a:cs typeface="Calibri" panose="020F0502020204030204" pitchFamily="34" charset="0"/>
              </a:rPr>
              <a:t>       	$.get(serviceAddress1).done(createLayer2).fail(logError);</a:t>
            </a:r>
          </a:p>
        </p:txBody>
      </p:sp>
      <p:sp>
        <p:nvSpPr>
          <p:cNvPr id="13" name="TextBox 12">
            <a:extLst>
              <a:ext uri="{FF2B5EF4-FFF2-40B4-BE49-F238E27FC236}">
                <a16:creationId xmlns:a16="http://schemas.microsoft.com/office/drawing/2014/main" id="{E20B7E6A-2522-4F0A-81CD-3B730B421443}"/>
              </a:ext>
            </a:extLst>
          </p:cNvPr>
          <p:cNvSpPr txBox="1"/>
          <p:nvPr/>
        </p:nvSpPr>
        <p:spPr>
          <a:xfrm>
            <a:off x="6457949" y="4285528"/>
            <a:ext cx="4865915" cy="24622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3. Upload the dea.html and dea.js to </a:t>
            </a:r>
            <a:r>
              <a:rPr lang="en-US" sz="1000">
                <a:latin typeface="Calibri" panose="020F0502020204030204" pitchFamily="34" charset="0"/>
                <a:cs typeface="Calibri" panose="020F0502020204030204" pitchFamily="34" charset="0"/>
              </a:rPr>
              <a:t>$htmlRootdir/NASA/WorldWind</a:t>
            </a:r>
          </a:p>
        </p:txBody>
      </p:sp>
      <p:sp>
        <p:nvSpPr>
          <p:cNvPr id="14" name="TextBox 13">
            <a:extLst>
              <a:ext uri="{FF2B5EF4-FFF2-40B4-BE49-F238E27FC236}">
                <a16:creationId xmlns:a16="http://schemas.microsoft.com/office/drawing/2014/main" id="{7551FF95-53CF-48C5-B8BA-ECB183D4A310}"/>
              </a:ext>
            </a:extLst>
          </p:cNvPr>
          <p:cNvSpPr txBox="1"/>
          <p:nvPr/>
        </p:nvSpPr>
        <p:spPr>
          <a:xfrm>
            <a:off x="6457949" y="4744794"/>
            <a:ext cx="4865915" cy="415498"/>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4. Now, this URL will find the map page.</a:t>
            </a:r>
          </a:p>
          <a:p>
            <a:pPr algn="just"/>
            <a:r>
              <a:rPr lang="en-AU" sz="1000"/>
              <a:t>http://130.56.242.19/NASA/</a:t>
            </a:r>
            <a:r>
              <a:rPr lang="en-US" sz="1000" i="1">
                <a:latin typeface="Calibri" panose="020F0502020204030204" pitchFamily="34" charset="0"/>
                <a:cs typeface="Calibri" panose="020F0502020204030204" pitchFamily="34" charset="0"/>
              </a:rPr>
              <a:t>WorldWind/dea.html</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638198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72082"/>
    </mc:Choice>
    <mc:Fallback xmlns="">
      <p:transition spd="slow" advTm="72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44655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under your HTTP root directory. </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3"/>
              </a:rPr>
              <a:t>https://github.com/asivapra/NASA</a:t>
            </a:r>
            <a:r>
              <a:rPr lang="en-AU" sz="1100">
                <a:latin typeface="Calibri" panose="020F0502020204030204" pitchFamily="34" charset="0"/>
                <a:cs typeface="Calibri" panose="020F0502020204030204" pitchFamily="34" charset="0"/>
              </a:rPr>
              <a:t>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accessed by: http://www.yourserver.com/NASA/WorldWind/dea.html </a:t>
            </a:r>
          </a:p>
          <a:p>
            <a:pPr algn="just"/>
            <a:endParaRPr lang="en-AU"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See the previous slide to know how to create the GSKY Web App.</a:t>
            </a: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4"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at: http://localhost:8000/NASA/WorldWind/dea.html. </a:t>
            </a:r>
          </a:p>
        </p:txBody>
      </p:sp>
    </p:spTree>
    <p:custDataLst>
      <p:tags r:id="rId1"/>
    </p:custDataLst>
    <p:extLst>
      <p:ext uri="{BB962C8B-B14F-4D97-AF65-F5344CB8AC3E}">
        <p14:creationId xmlns:p14="http://schemas.microsoft.com/office/powerpoint/2010/main" val="3072646095"/>
      </p:ext>
    </p:extLst>
  </p:cSld>
  <p:clrMapOvr>
    <a:masterClrMapping/>
  </p:clrMapOvr>
  <mc:AlternateContent xmlns:mc="http://schemas.openxmlformats.org/markup-compatibility/2006" xmlns:p14="http://schemas.microsoft.com/office/powerpoint/2010/main">
    <mc:Choice Requires="p14">
      <p:transition spd="slow" p14:dur="2000" advTm="34309"/>
    </mc:Choice>
    <mc:Fallback xmlns="">
      <p:transition spd="slow" advTm="34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89197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Rectangle 5">
            <a:extLst>
              <a:ext uri="{FF2B5EF4-FFF2-40B4-BE49-F238E27FC236}">
                <a16:creationId xmlns:a16="http://schemas.microsoft.com/office/drawing/2014/main" id="{449D066A-4CE9-4B38-8946-041547D1A137}"/>
              </a:ext>
            </a:extLst>
          </p:cNvPr>
          <p:cNvSpPr/>
          <p:nvPr/>
        </p:nvSpPr>
        <p:spPr>
          <a:xfrm>
            <a:off x="4983704" y="941082"/>
            <a:ext cx="2763449"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The Web App</a:t>
            </a:r>
          </a:p>
        </p:txBody>
      </p:sp>
      <p:pic>
        <p:nvPicPr>
          <p:cNvPr id="4" name="Picture 3">
            <a:extLst>
              <a:ext uri="{FF2B5EF4-FFF2-40B4-BE49-F238E27FC236}">
                <a16:creationId xmlns:a16="http://schemas.microsoft.com/office/drawing/2014/main" id="{024043DF-80F4-4D4D-9E64-14416C0C6888}"/>
              </a:ext>
            </a:extLst>
          </p:cNvPr>
          <p:cNvPicPr>
            <a:picLocks noChangeAspect="1"/>
          </p:cNvPicPr>
          <p:nvPr/>
        </p:nvPicPr>
        <p:blipFill>
          <a:blip r:embed="rId4"/>
          <a:stretch>
            <a:fillRect/>
          </a:stretch>
        </p:blipFill>
        <p:spPr>
          <a:xfrm>
            <a:off x="3048803" y="1534879"/>
            <a:ext cx="5011842" cy="4302579"/>
          </a:xfrm>
          <a:prstGeom prst="rect">
            <a:avLst/>
          </a:prstGeom>
          <a:ln w="3175">
            <a:solidFill>
              <a:schemeClr val="tx1"/>
            </a:solidFill>
          </a:ln>
        </p:spPr>
      </p:pic>
      <p:sp>
        <p:nvSpPr>
          <p:cNvPr id="8" name="Rectangle 7">
            <a:extLst>
              <a:ext uri="{FF2B5EF4-FFF2-40B4-BE49-F238E27FC236}">
                <a16:creationId xmlns:a16="http://schemas.microsoft.com/office/drawing/2014/main" id="{81096591-B5D5-4B9C-BF63-A58000B8C82A}"/>
              </a:ext>
            </a:extLst>
          </p:cNvPr>
          <p:cNvSpPr/>
          <p:nvPr/>
        </p:nvSpPr>
        <p:spPr>
          <a:xfrm>
            <a:off x="3048803" y="2227690"/>
            <a:ext cx="486335" cy="1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9E43530E-5630-4FCE-B6D4-5806ACA40CB0}"/>
              </a:ext>
            </a:extLst>
          </p:cNvPr>
          <p:cNvPicPr>
            <a:picLocks noChangeAspect="1"/>
          </p:cNvPicPr>
          <p:nvPr/>
        </p:nvPicPr>
        <p:blipFill>
          <a:blip r:embed="rId5"/>
          <a:stretch>
            <a:fillRect/>
          </a:stretch>
        </p:blipFill>
        <p:spPr>
          <a:xfrm>
            <a:off x="4375302" y="2159850"/>
            <a:ext cx="3612299" cy="3612299"/>
          </a:xfrm>
          <a:prstGeom prst="rect">
            <a:avLst/>
          </a:prstGeom>
        </p:spPr>
      </p:pic>
      <p:pic>
        <p:nvPicPr>
          <p:cNvPr id="12" name="Picture 11">
            <a:extLst>
              <a:ext uri="{FF2B5EF4-FFF2-40B4-BE49-F238E27FC236}">
                <a16:creationId xmlns:a16="http://schemas.microsoft.com/office/drawing/2014/main" id="{003DC430-E48F-433D-B24F-8589D5E43522}"/>
              </a:ext>
            </a:extLst>
          </p:cNvPr>
          <p:cNvPicPr>
            <a:picLocks noChangeAspect="1"/>
          </p:cNvPicPr>
          <p:nvPr/>
        </p:nvPicPr>
        <p:blipFill>
          <a:blip r:embed="rId6"/>
          <a:stretch>
            <a:fillRect/>
          </a:stretch>
        </p:blipFill>
        <p:spPr>
          <a:xfrm>
            <a:off x="4375302" y="2159850"/>
            <a:ext cx="3610800" cy="3610800"/>
          </a:xfrm>
          <a:prstGeom prst="rect">
            <a:avLst/>
          </a:prstGeom>
        </p:spPr>
      </p:pic>
      <p:pic>
        <p:nvPicPr>
          <p:cNvPr id="16" name="Picture 15">
            <a:extLst>
              <a:ext uri="{FF2B5EF4-FFF2-40B4-BE49-F238E27FC236}">
                <a16:creationId xmlns:a16="http://schemas.microsoft.com/office/drawing/2014/main" id="{DE1171B3-B8BD-4520-B020-B4EF748F26E2}"/>
              </a:ext>
            </a:extLst>
          </p:cNvPr>
          <p:cNvPicPr>
            <a:picLocks noChangeAspect="1"/>
          </p:cNvPicPr>
          <p:nvPr/>
        </p:nvPicPr>
        <p:blipFill>
          <a:blip r:embed="rId7"/>
          <a:stretch>
            <a:fillRect/>
          </a:stretch>
        </p:blipFill>
        <p:spPr>
          <a:xfrm>
            <a:off x="4375302" y="2159850"/>
            <a:ext cx="3610800" cy="3610800"/>
          </a:xfrm>
          <a:prstGeom prst="rect">
            <a:avLst/>
          </a:prstGeom>
        </p:spPr>
      </p:pic>
      <p:pic>
        <p:nvPicPr>
          <p:cNvPr id="18" name="Picture 17">
            <a:extLst>
              <a:ext uri="{FF2B5EF4-FFF2-40B4-BE49-F238E27FC236}">
                <a16:creationId xmlns:a16="http://schemas.microsoft.com/office/drawing/2014/main" id="{914DD453-34A8-42EB-940D-EB8F85F7A5E2}"/>
              </a:ext>
            </a:extLst>
          </p:cNvPr>
          <p:cNvPicPr>
            <a:picLocks noChangeAspect="1"/>
          </p:cNvPicPr>
          <p:nvPr/>
        </p:nvPicPr>
        <p:blipFill>
          <a:blip r:embed="rId8"/>
          <a:stretch>
            <a:fillRect/>
          </a:stretch>
        </p:blipFill>
        <p:spPr>
          <a:xfrm>
            <a:off x="4375302" y="2159850"/>
            <a:ext cx="3610800" cy="3610800"/>
          </a:xfrm>
          <a:prstGeom prst="rect">
            <a:avLst/>
          </a:prstGeom>
        </p:spPr>
      </p:pic>
      <p:pic>
        <p:nvPicPr>
          <p:cNvPr id="20" name="Picture 19">
            <a:extLst>
              <a:ext uri="{FF2B5EF4-FFF2-40B4-BE49-F238E27FC236}">
                <a16:creationId xmlns:a16="http://schemas.microsoft.com/office/drawing/2014/main" id="{5685C4A0-D9EC-434A-8E39-330BD65BB6E3}"/>
              </a:ext>
            </a:extLst>
          </p:cNvPr>
          <p:cNvPicPr>
            <a:picLocks noChangeAspect="1"/>
          </p:cNvPicPr>
          <p:nvPr/>
        </p:nvPicPr>
        <p:blipFill>
          <a:blip r:embed="rId9"/>
          <a:stretch>
            <a:fillRect/>
          </a:stretch>
        </p:blipFill>
        <p:spPr>
          <a:xfrm>
            <a:off x="4375302" y="2159850"/>
            <a:ext cx="3610800" cy="3610800"/>
          </a:xfrm>
          <a:prstGeom prst="rect">
            <a:avLst/>
          </a:prstGeom>
        </p:spPr>
      </p:pic>
      <p:pic>
        <p:nvPicPr>
          <p:cNvPr id="22" name="Picture 21">
            <a:extLst>
              <a:ext uri="{FF2B5EF4-FFF2-40B4-BE49-F238E27FC236}">
                <a16:creationId xmlns:a16="http://schemas.microsoft.com/office/drawing/2014/main" id="{AA3B45D2-2B83-49AC-BC3C-5963A1166DCC}"/>
              </a:ext>
            </a:extLst>
          </p:cNvPr>
          <p:cNvPicPr>
            <a:picLocks noChangeAspect="1"/>
          </p:cNvPicPr>
          <p:nvPr/>
        </p:nvPicPr>
        <p:blipFill>
          <a:blip r:embed="rId10"/>
          <a:stretch>
            <a:fillRect/>
          </a:stretch>
        </p:blipFill>
        <p:spPr>
          <a:xfrm>
            <a:off x="4375302" y="2159850"/>
            <a:ext cx="3610800" cy="3610800"/>
          </a:xfrm>
          <a:prstGeom prst="rect">
            <a:avLst/>
          </a:prstGeom>
        </p:spPr>
      </p:pic>
      <p:pic>
        <p:nvPicPr>
          <p:cNvPr id="23" name="Picture 22">
            <a:extLst>
              <a:ext uri="{FF2B5EF4-FFF2-40B4-BE49-F238E27FC236}">
                <a16:creationId xmlns:a16="http://schemas.microsoft.com/office/drawing/2014/main" id="{3FB81EB2-63CF-47BB-95B2-65BB1C836E7F}"/>
              </a:ext>
            </a:extLst>
          </p:cNvPr>
          <p:cNvPicPr>
            <a:picLocks noChangeAspect="1"/>
          </p:cNvPicPr>
          <p:nvPr/>
        </p:nvPicPr>
        <p:blipFill>
          <a:blip r:embed="rId11"/>
          <a:stretch>
            <a:fillRect/>
          </a:stretch>
        </p:blipFill>
        <p:spPr>
          <a:xfrm>
            <a:off x="1745960" y="2159646"/>
            <a:ext cx="2609524" cy="3142857"/>
          </a:xfrm>
          <a:prstGeom prst="rect">
            <a:avLst/>
          </a:prstGeom>
          <a:ln w="3175">
            <a:solidFill>
              <a:schemeClr val="tx1"/>
            </a:solidFill>
          </a:ln>
        </p:spPr>
      </p:pic>
      <p:sp>
        <p:nvSpPr>
          <p:cNvPr id="10" name="Rectangle 9">
            <a:extLst>
              <a:ext uri="{FF2B5EF4-FFF2-40B4-BE49-F238E27FC236}">
                <a16:creationId xmlns:a16="http://schemas.microsoft.com/office/drawing/2014/main" id="{80C52FFD-44D5-4A8B-8ACC-7782C3298C6D}"/>
              </a:ext>
            </a:extLst>
          </p:cNvPr>
          <p:cNvSpPr/>
          <p:nvPr/>
        </p:nvSpPr>
        <p:spPr>
          <a:xfrm>
            <a:off x="1787579" y="2481943"/>
            <a:ext cx="691643"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37BF16D8-55A0-4AFF-AD83-5708876D05B1}"/>
              </a:ext>
            </a:extLst>
          </p:cNvPr>
          <p:cNvSpPr/>
          <p:nvPr/>
        </p:nvSpPr>
        <p:spPr>
          <a:xfrm>
            <a:off x="1787578" y="2683327"/>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BC74905-C4EA-4163-A7CD-418DCB058465}"/>
              </a:ext>
            </a:extLst>
          </p:cNvPr>
          <p:cNvSpPr/>
          <p:nvPr/>
        </p:nvSpPr>
        <p:spPr>
          <a:xfrm>
            <a:off x="1787578" y="2892875"/>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792D63F0-3424-4100-8DCC-A2CB70889CB9}"/>
              </a:ext>
            </a:extLst>
          </p:cNvPr>
          <p:cNvSpPr/>
          <p:nvPr/>
        </p:nvSpPr>
        <p:spPr>
          <a:xfrm>
            <a:off x="1787578" y="3094259"/>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3C71A23C-AECA-49EC-8808-BA405D7246F9}"/>
              </a:ext>
            </a:extLst>
          </p:cNvPr>
          <p:cNvSpPr/>
          <p:nvPr/>
        </p:nvSpPr>
        <p:spPr>
          <a:xfrm>
            <a:off x="1787578" y="329564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1BB13C5B-F56B-47F5-8ABF-A517A46039A8}"/>
              </a:ext>
            </a:extLst>
          </p:cNvPr>
          <p:cNvSpPr/>
          <p:nvPr/>
        </p:nvSpPr>
        <p:spPr>
          <a:xfrm>
            <a:off x="1787578" y="3505192"/>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8B1B9150-F134-43A5-841A-23AF3E4C4DBA}"/>
              </a:ext>
            </a:extLst>
          </p:cNvPr>
          <p:cNvSpPr/>
          <p:nvPr/>
        </p:nvSpPr>
        <p:spPr>
          <a:xfrm>
            <a:off x="1787578" y="3690248"/>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BA73454A-E351-4B2A-BE49-71E4EAF70CB2}"/>
              </a:ext>
            </a:extLst>
          </p:cNvPr>
          <p:cNvPicPr>
            <a:picLocks noChangeAspect="1"/>
          </p:cNvPicPr>
          <p:nvPr/>
        </p:nvPicPr>
        <p:blipFill>
          <a:blip r:embed="rId12"/>
          <a:stretch>
            <a:fillRect/>
          </a:stretch>
        </p:blipFill>
        <p:spPr>
          <a:xfrm>
            <a:off x="4375302" y="2159850"/>
            <a:ext cx="3610800" cy="3610800"/>
          </a:xfrm>
          <a:prstGeom prst="rect">
            <a:avLst/>
          </a:prstGeom>
        </p:spPr>
      </p:pic>
      <p:pic>
        <p:nvPicPr>
          <p:cNvPr id="27" name="Picture 26">
            <a:extLst>
              <a:ext uri="{FF2B5EF4-FFF2-40B4-BE49-F238E27FC236}">
                <a16:creationId xmlns:a16="http://schemas.microsoft.com/office/drawing/2014/main" id="{7E544A50-760D-476A-819B-76E25C8AA541}"/>
              </a:ext>
            </a:extLst>
          </p:cNvPr>
          <p:cNvPicPr>
            <a:picLocks noChangeAspect="1"/>
          </p:cNvPicPr>
          <p:nvPr/>
        </p:nvPicPr>
        <p:blipFill>
          <a:blip r:embed="rId13"/>
          <a:stretch>
            <a:fillRect/>
          </a:stretch>
        </p:blipFill>
        <p:spPr>
          <a:xfrm>
            <a:off x="4375302" y="2159850"/>
            <a:ext cx="3610800" cy="3610800"/>
          </a:xfrm>
          <a:prstGeom prst="rect">
            <a:avLst/>
          </a:prstGeom>
        </p:spPr>
      </p:pic>
      <p:sp>
        <p:nvSpPr>
          <p:cNvPr id="29" name="Rectangle 28">
            <a:extLst>
              <a:ext uri="{FF2B5EF4-FFF2-40B4-BE49-F238E27FC236}">
                <a16:creationId xmlns:a16="http://schemas.microsoft.com/office/drawing/2014/main" id="{D0886D12-EDBF-4560-89F9-4B0AEBBC6617}"/>
              </a:ext>
            </a:extLst>
          </p:cNvPr>
          <p:cNvSpPr/>
          <p:nvPr/>
        </p:nvSpPr>
        <p:spPr>
          <a:xfrm>
            <a:off x="1787578" y="387530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D7F03F1B-4F00-4DF5-8C10-1D5D76F7C0A5}"/>
              </a:ext>
            </a:extLst>
          </p:cNvPr>
          <p:cNvSpPr/>
          <p:nvPr/>
        </p:nvSpPr>
        <p:spPr>
          <a:xfrm>
            <a:off x="1787578" y="4084851"/>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910D5DF-C2E3-49A3-B5F0-39E731E0822A}"/>
              </a:ext>
            </a:extLst>
          </p:cNvPr>
          <p:cNvPicPr>
            <a:picLocks noChangeAspect="1"/>
          </p:cNvPicPr>
          <p:nvPr/>
        </p:nvPicPr>
        <p:blipFill>
          <a:blip r:embed="rId14"/>
          <a:stretch>
            <a:fillRect/>
          </a:stretch>
        </p:blipFill>
        <p:spPr>
          <a:xfrm>
            <a:off x="4375302" y="2159850"/>
            <a:ext cx="3610800" cy="3610800"/>
          </a:xfrm>
          <a:prstGeom prst="rect">
            <a:avLst/>
          </a:prstGeom>
        </p:spPr>
      </p:pic>
      <p:sp>
        <p:nvSpPr>
          <p:cNvPr id="32" name="Rectangle 31">
            <a:extLst>
              <a:ext uri="{FF2B5EF4-FFF2-40B4-BE49-F238E27FC236}">
                <a16:creationId xmlns:a16="http://schemas.microsoft.com/office/drawing/2014/main" id="{0E1BAFCA-F0D0-471B-9DF2-4D92AA54084B}"/>
              </a:ext>
            </a:extLst>
          </p:cNvPr>
          <p:cNvSpPr/>
          <p:nvPr/>
        </p:nvSpPr>
        <p:spPr>
          <a:xfrm>
            <a:off x="1787578" y="42862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EDDF094D-0539-4F9C-9116-FB9BD7FAB941}"/>
              </a:ext>
            </a:extLst>
          </p:cNvPr>
          <p:cNvPicPr>
            <a:picLocks noChangeAspect="1"/>
          </p:cNvPicPr>
          <p:nvPr/>
        </p:nvPicPr>
        <p:blipFill>
          <a:blip r:embed="rId15"/>
          <a:stretch>
            <a:fillRect/>
          </a:stretch>
        </p:blipFill>
        <p:spPr>
          <a:xfrm>
            <a:off x="4375302" y="2159850"/>
            <a:ext cx="3610800" cy="3610800"/>
          </a:xfrm>
          <a:prstGeom prst="rect">
            <a:avLst/>
          </a:prstGeom>
        </p:spPr>
      </p:pic>
      <p:sp>
        <p:nvSpPr>
          <p:cNvPr id="34" name="Rectangle 33">
            <a:extLst>
              <a:ext uri="{FF2B5EF4-FFF2-40B4-BE49-F238E27FC236}">
                <a16:creationId xmlns:a16="http://schemas.microsoft.com/office/drawing/2014/main" id="{E7A6A6D8-9128-49BE-B8BD-CB3A9570E4E2}"/>
              </a:ext>
            </a:extLst>
          </p:cNvPr>
          <p:cNvSpPr/>
          <p:nvPr/>
        </p:nvSpPr>
        <p:spPr>
          <a:xfrm>
            <a:off x="1787578" y="4487619"/>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0D7260FD-5B7F-4369-BE27-B89A8C65FE47}"/>
              </a:ext>
            </a:extLst>
          </p:cNvPr>
          <p:cNvPicPr>
            <a:picLocks noChangeAspect="1"/>
          </p:cNvPicPr>
          <p:nvPr/>
        </p:nvPicPr>
        <p:blipFill>
          <a:blip r:embed="rId16"/>
          <a:stretch>
            <a:fillRect/>
          </a:stretch>
        </p:blipFill>
        <p:spPr>
          <a:xfrm>
            <a:off x="4375302" y="2159850"/>
            <a:ext cx="3610800" cy="3610800"/>
          </a:xfrm>
          <a:prstGeom prst="rect">
            <a:avLst/>
          </a:prstGeom>
        </p:spPr>
      </p:pic>
      <p:sp>
        <p:nvSpPr>
          <p:cNvPr id="36" name="Rectangle 35">
            <a:extLst>
              <a:ext uri="{FF2B5EF4-FFF2-40B4-BE49-F238E27FC236}">
                <a16:creationId xmlns:a16="http://schemas.microsoft.com/office/drawing/2014/main" id="{DFF988C9-CF02-4151-A5BE-BD454AB82557}"/>
              </a:ext>
            </a:extLst>
          </p:cNvPr>
          <p:cNvSpPr/>
          <p:nvPr/>
        </p:nvSpPr>
        <p:spPr>
          <a:xfrm>
            <a:off x="1787578" y="4697167"/>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759280DD-F31E-4889-AF48-9FD48FC79B61}"/>
              </a:ext>
            </a:extLst>
          </p:cNvPr>
          <p:cNvPicPr>
            <a:picLocks noChangeAspect="1"/>
          </p:cNvPicPr>
          <p:nvPr/>
        </p:nvPicPr>
        <p:blipFill>
          <a:blip r:embed="rId17"/>
          <a:stretch>
            <a:fillRect/>
          </a:stretch>
        </p:blipFill>
        <p:spPr>
          <a:xfrm>
            <a:off x="4375302" y="2159850"/>
            <a:ext cx="3610800" cy="3610800"/>
          </a:xfrm>
          <a:prstGeom prst="rect">
            <a:avLst/>
          </a:prstGeom>
        </p:spPr>
      </p:pic>
      <p:sp>
        <p:nvSpPr>
          <p:cNvPr id="38" name="Rectangle 37">
            <a:extLst>
              <a:ext uri="{FF2B5EF4-FFF2-40B4-BE49-F238E27FC236}">
                <a16:creationId xmlns:a16="http://schemas.microsoft.com/office/drawing/2014/main" id="{C20BE4B8-687A-45BA-9AF2-787CE474CDD5}"/>
              </a:ext>
            </a:extLst>
          </p:cNvPr>
          <p:cNvSpPr/>
          <p:nvPr/>
        </p:nvSpPr>
        <p:spPr>
          <a:xfrm>
            <a:off x="1787578" y="4898551"/>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F9E54D5F-8387-4444-9C74-FD0854DDAA8E}"/>
              </a:ext>
            </a:extLst>
          </p:cNvPr>
          <p:cNvPicPr>
            <a:picLocks noChangeAspect="1"/>
          </p:cNvPicPr>
          <p:nvPr/>
        </p:nvPicPr>
        <p:blipFill>
          <a:blip r:embed="rId18"/>
          <a:stretch>
            <a:fillRect/>
          </a:stretch>
        </p:blipFill>
        <p:spPr>
          <a:xfrm>
            <a:off x="4375302" y="2159850"/>
            <a:ext cx="3610800" cy="3610800"/>
          </a:xfrm>
          <a:prstGeom prst="rect">
            <a:avLst/>
          </a:prstGeom>
        </p:spPr>
      </p:pic>
      <p:sp>
        <p:nvSpPr>
          <p:cNvPr id="40" name="Rectangle 39">
            <a:extLst>
              <a:ext uri="{FF2B5EF4-FFF2-40B4-BE49-F238E27FC236}">
                <a16:creationId xmlns:a16="http://schemas.microsoft.com/office/drawing/2014/main" id="{C736B379-EE90-4C72-8FBA-F7D8B6A8F5A4}"/>
              </a:ext>
            </a:extLst>
          </p:cNvPr>
          <p:cNvSpPr/>
          <p:nvPr/>
        </p:nvSpPr>
        <p:spPr>
          <a:xfrm>
            <a:off x="1787578" y="50999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73744F53-E605-4DFA-8766-D227D325E7DA}"/>
              </a:ext>
            </a:extLst>
          </p:cNvPr>
          <p:cNvPicPr>
            <a:picLocks noChangeAspect="1"/>
          </p:cNvPicPr>
          <p:nvPr/>
        </p:nvPicPr>
        <p:blipFill>
          <a:blip r:embed="rId19"/>
          <a:stretch>
            <a:fillRect/>
          </a:stretch>
        </p:blipFill>
        <p:spPr>
          <a:xfrm>
            <a:off x="4375302" y="2159850"/>
            <a:ext cx="3610800" cy="3610800"/>
          </a:xfrm>
          <a:prstGeom prst="rect">
            <a:avLst/>
          </a:prstGeom>
        </p:spPr>
      </p:pic>
      <p:sp>
        <p:nvSpPr>
          <p:cNvPr id="42" name="TextBox 41">
            <a:extLst>
              <a:ext uri="{FF2B5EF4-FFF2-40B4-BE49-F238E27FC236}">
                <a16:creationId xmlns:a16="http://schemas.microsoft.com/office/drawing/2014/main" id="{7880E2AA-A918-4005-98C1-64F30BC31318}"/>
              </a:ext>
            </a:extLst>
          </p:cNvPr>
          <p:cNvSpPr txBox="1"/>
          <p:nvPr/>
        </p:nvSpPr>
        <p:spPr>
          <a:xfrm>
            <a:off x="873578" y="922564"/>
            <a:ext cx="3796634"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anim calcmode="lin" valueType="num">
                                      <p:cBhvr>
                                        <p:cTn id="25" dur="2000" fill="hold"/>
                                        <p:tgtEl>
                                          <p:spTgt spid="10"/>
                                        </p:tgtEl>
                                        <p:attrNameLst>
                                          <p:attrName>ppt_w</p:attrName>
                                        </p:attrNameLst>
                                      </p:cBhvr>
                                      <p:tavLst>
                                        <p:tav tm="0" fmla="#ppt_w*sin(2.5*pi*$)">
                                          <p:val>
                                            <p:fltVal val="0"/>
                                          </p:val>
                                        </p:tav>
                                        <p:tav tm="100000">
                                          <p:val>
                                            <p:fltVal val="1"/>
                                          </p:val>
                                        </p:tav>
                                      </p:tavLst>
                                    </p:anim>
                                    <p:anim calcmode="lin" valueType="num">
                                      <p:cBhvr>
                                        <p:cTn id="2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2000"/>
                                        <p:tgtEl>
                                          <p:spTgt spid="15"/>
                                        </p:tgtEl>
                                      </p:cBhvr>
                                    </p:animEffect>
                                    <p:anim calcmode="lin" valueType="num">
                                      <p:cBhvr>
                                        <p:cTn id="37" dur="2000" fill="hold"/>
                                        <p:tgtEl>
                                          <p:spTgt spid="15"/>
                                        </p:tgtEl>
                                        <p:attrNameLst>
                                          <p:attrName>ppt_w</p:attrName>
                                        </p:attrNameLst>
                                      </p:cBhvr>
                                      <p:tavLst>
                                        <p:tav tm="0" fmla="#ppt_w*sin(2.5*pi*$)">
                                          <p:val>
                                            <p:fltVal val="0"/>
                                          </p:val>
                                        </p:tav>
                                        <p:tav tm="100000">
                                          <p:val>
                                            <p:fltVal val="1"/>
                                          </p:val>
                                        </p:tav>
                                      </p:tavLst>
                                    </p:anim>
                                    <p:anim calcmode="lin" valueType="num">
                                      <p:cBhvr>
                                        <p:cTn id="3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0"/>
                                        <p:tgtEl>
                                          <p:spTgt spid="17"/>
                                        </p:tgtEl>
                                      </p:cBhvr>
                                    </p:animEffect>
                                    <p:anim calcmode="lin" valueType="num">
                                      <p:cBhvr>
                                        <p:cTn id="49" dur="2000" fill="hold"/>
                                        <p:tgtEl>
                                          <p:spTgt spid="17"/>
                                        </p:tgtEl>
                                        <p:attrNameLst>
                                          <p:attrName>ppt_w</p:attrName>
                                        </p:attrNameLst>
                                      </p:cBhvr>
                                      <p:tavLst>
                                        <p:tav tm="0" fmla="#ppt_w*sin(2.5*pi*$)">
                                          <p:val>
                                            <p:fltVal val="0"/>
                                          </p:val>
                                        </p:tav>
                                        <p:tav tm="100000">
                                          <p:val>
                                            <p:fltVal val="1"/>
                                          </p:val>
                                        </p:tav>
                                      </p:tavLst>
                                    </p:anim>
                                    <p:anim calcmode="lin" valueType="num">
                                      <p:cBhvr>
                                        <p:cTn id="5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2000"/>
                                        <p:tgtEl>
                                          <p:spTgt spid="19"/>
                                        </p:tgtEl>
                                      </p:cBhvr>
                                    </p:animEffect>
                                    <p:anim calcmode="lin" valueType="num">
                                      <p:cBhvr>
                                        <p:cTn id="61" dur="2000" fill="hold"/>
                                        <p:tgtEl>
                                          <p:spTgt spid="19"/>
                                        </p:tgtEl>
                                        <p:attrNameLst>
                                          <p:attrName>ppt_w</p:attrName>
                                        </p:attrNameLst>
                                      </p:cBhvr>
                                      <p:tavLst>
                                        <p:tav tm="0" fmla="#ppt_w*sin(2.5*pi*$)">
                                          <p:val>
                                            <p:fltVal val="0"/>
                                          </p:val>
                                        </p:tav>
                                        <p:tav tm="100000">
                                          <p:val>
                                            <p:fltVal val="1"/>
                                          </p:val>
                                        </p:tav>
                                      </p:tavLst>
                                    </p:anim>
                                    <p:anim calcmode="lin" valueType="num">
                                      <p:cBhvr>
                                        <p:cTn id="62"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000"/>
                                        <p:tgtEl>
                                          <p:spTgt spid="21"/>
                                        </p:tgtEl>
                                      </p:cBhvr>
                                    </p:animEffect>
                                    <p:anim calcmode="lin" valueType="num">
                                      <p:cBhvr>
                                        <p:cTn id="73" dur="2000" fill="hold"/>
                                        <p:tgtEl>
                                          <p:spTgt spid="21"/>
                                        </p:tgtEl>
                                        <p:attrNameLst>
                                          <p:attrName>ppt_w</p:attrName>
                                        </p:attrNameLst>
                                      </p:cBhvr>
                                      <p:tavLst>
                                        <p:tav tm="0" fmla="#ppt_w*sin(2.5*pi*$)">
                                          <p:val>
                                            <p:fltVal val="0"/>
                                          </p:val>
                                        </p:tav>
                                        <p:tav tm="100000">
                                          <p:val>
                                            <p:fltVal val="1"/>
                                          </p:val>
                                        </p:tav>
                                      </p:tavLst>
                                    </p:anim>
                                    <p:anim calcmode="lin" valueType="num">
                                      <p:cBhvr>
                                        <p:cTn id="7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2000"/>
                                        <p:tgtEl>
                                          <p:spTgt spid="25"/>
                                        </p:tgtEl>
                                      </p:cBhvr>
                                    </p:animEffect>
                                    <p:anim calcmode="lin" valueType="num">
                                      <p:cBhvr>
                                        <p:cTn id="85" dur="2000" fill="hold"/>
                                        <p:tgtEl>
                                          <p:spTgt spid="25"/>
                                        </p:tgtEl>
                                        <p:attrNameLst>
                                          <p:attrName>ppt_w</p:attrName>
                                        </p:attrNameLst>
                                      </p:cBhvr>
                                      <p:tavLst>
                                        <p:tav tm="0" fmla="#ppt_w*sin(2.5*pi*$)">
                                          <p:val>
                                            <p:fltVal val="0"/>
                                          </p:val>
                                        </p:tav>
                                        <p:tav tm="100000">
                                          <p:val>
                                            <p:fltVal val="1"/>
                                          </p:val>
                                        </p:tav>
                                      </p:tavLst>
                                    </p:anim>
                                    <p:anim calcmode="lin" valueType="num">
                                      <p:cBhvr>
                                        <p:cTn id="86"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2000"/>
                                        <p:tgtEl>
                                          <p:spTgt spid="26"/>
                                        </p:tgtEl>
                                      </p:cBhvr>
                                    </p:animEffect>
                                    <p:anim calcmode="lin" valueType="num">
                                      <p:cBhvr>
                                        <p:cTn id="97" dur="2000" fill="hold"/>
                                        <p:tgtEl>
                                          <p:spTgt spid="26"/>
                                        </p:tgtEl>
                                        <p:attrNameLst>
                                          <p:attrName>ppt_w</p:attrName>
                                        </p:attrNameLst>
                                      </p:cBhvr>
                                      <p:tavLst>
                                        <p:tav tm="0" fmla="#ppt_w*sin(2.5*pi*$)">
                                          <p:val>
                                            <p:fltVal val="0"/>
                                          </p:val>
                                        </p:tav>
                                        <p:tav tm="100000">
                                          <p:val>
                                            <p:fltVal val="1"/>
                                          </p:val>
                                        </p:tav>
                                      </p:tavLst>
                                    </p:anim>
                                    <p:anim calcmode="lin" valueType="num">
                                      <p:cBhvr>
                                        <p:cTn id="98" dur="2000" fill="hold"/>
                                        <p:tgtEl>
                                          <p:spTgt spid="26"/>
                                        </p:tgtEl>
                                        <p:attrNameLst>
                                          <p:attrName>ppt_h</p:attrName>
                                        </p:attrNameLst>
                                      </p:cBhvr>
                                      <p:tavLst>
                                        <p:tav tm="0">
                                          <p:val>
                                            <p:strVal val="#ppt_h"/>
                                          </p:val>
                                        </p:tav>
                                        <p:tav tm="100000">
                                          <p:val>
                                            <p:strVal val="#ppt_h"/>
                                          </p:val>
                                        </p:tav>
                                      </p:tavLst>
                                    </p:anim>
                                  </p:childTnLst>
                                </p:cTn>
                              </p:par>
                              <p:par>
                                <p:cTn id="99" presetID="10" presetClass="entr" presetSubtype="0" fill="hold" nodeType="with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2000"/>
                                        <p:tgtEl>
                                          <p:spTgt spid="29"/>
                                        </p:tgtEl>
                                      </p:cBhvr>
                                    </p:animEffect>
                                    <p:anim calcmode="lin" valueType="num">
                                      <p:cBhvr>
                                        <p:cTn id="107" dur="2000" fill="hold"/>
                                        <p:tgtEl>
                                          <p:spTgt spid="29"/>
                                        </p:tgtEl>
                                        <p:attrNameLst>
                                          <p:attrName>ppt_w</p:attrName>
                                        </p:attrNameLst>
                                      </p:cBhvr>
                                      <p:tavLst>
                                        <p:tav tm="0" fmla="#ppt_w*sin(2.5*pi*$)">
                                          <p:val>
                                            <p:fltVal val="0"/>
                                          </p:val>
                                        </p:tav>
                                        <p:tav tm="100000">
                                          <p:val>
                                            <p:fltVal val="1"/>
                                          </p:val>
                                        </p:tav>
                                      </p:tavLst>
                                    </p:anim>
                                    <p:anim calcmode="lin" valueType="num">
                                      <p:cBhvr>
                                        <p:cTn id="108"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childTnLst>
                          </p:cTn>
                        </p:par>
                      </p:childTnLst>
                    </p:cTn>
                  </p:par>
                  <p:par>
                    <p:cTn id="114" fill="hold">
                      <p:stCondLst>
                        <p:cond delay="indefinite"/>
                      </p:stCondLst>
                      <p:childTnLst>
                        <p:par>
                          <p:cTn id="115" fill="hold">
                            <p:stCondLst>
                              <p:cond delay="0"/>
                            </p:stCondLst>
                            <p:childTnLst>
                              <p:par>
                                <p:cTn id="116" presetID="45" presetClass="entr" presetSubtype="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fade">
                                      <p:cBhvr>
                                        <p:cTn id="118" dur="2000"/>
                                        <p:tgtEl>
                                          <p:spTgt spid="30"/>
                                        </p:tgtEl>
                                      </p:cBhvr>
                                    </p:animEffect>
                                    <p:anim calcmode="lin" valueType="num">
                                      <p:cBhvr>
                                        <p:cTn id="119" dur="2000" fill="hold"/>
                                        <p:tgtEl>
                                          <p:spTgt spid="30"/>
                                        </p:tgtEl>
                                        <p:attrNameLst>
                                          <p:attrName>ppt_w</p:attrName>
                                        </p:attrNameLst>
                                      </p:cBhvr>
                                      <p:tavLst>
                                        <p:tav tm="0" fmla="#ppt_w*sin(2.5*pi*$)">
                                          <p:val>
                                            <p:fltVal val="0"/>
                                          </p:val>
                                        </p:tav>
                                        <p:tav tm="100000">
                                          <p:val>
                                            <p:fltVal val="1"/>
                                          </p:val>
                                        </p:tav>
                                      </p:tavLst>
                                    </p:anim>
                                    <p:anim calcmode="lin" valueType="num">
                                      <p:cBhvr>
                                        <p:cTn id="12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fade">
                                      <p:cBhvr>
                                        <p:cTn id="125" dur="500"/>
                                        <p:tgtEl>
                                          <p:spTgt spid="28"/>
                                        </p:tgtEl>
                                      </p:cBhvr>
                                    </p:animEffect>
                                  </p:childTnLst>
                                </p:cTn>
                              </p:par>
                            </p:childTnLst>
                          </p:cTn>
                        </p:par>
                      </p:childTnLst>
                    </p:cTn>
                  </p:par>
                  <p:par>
                    <p:cTn id="126" fill="hold">
                      <p:stCondLst>
                        <p:cond delay="indefinite"/>
                      </p:stCondLst>
                      <p:childTnLst>
                        <p:par>
                          <p:cTn id="127" fill="hold">
                            <p:stCondLst>
                              <p:cond delay="0"/>
                            </p:stCondLst>
                            <p:childTnLst>
                              <p:par>
                                <p:cTn id="128" presetID="45" presetClass="entr" presetSubtype="0" fill="hold" grpId="0" nodeType="click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2000"/>
                                        <p:tgtEl>
                                          <p:spTgt spid="32"/>
                                        </p:tgtEl>
                                      </p:cBhvr>
                                    </p:animEffect>
                                    <p:anim calcmode="lin" valueType="num">
                                      <p:cBhvr>
                                        <p:cTn id="131" dur="2000" fill="hold"/>
                                        <p:tgtEl>
                                          <p:spTgt spid="32"/>
                                        </p:tgtEl>
                                        <p:attrNameLst>
                                          <p:attrName>ppt_w</p:attrName>
                                        </p:attrNameLst>
                                      </p:cBhvr>
                                      <p:tavLst>
                                        <p:tav tm="0" fmla="#ppt_w*sin(2.5*pi*$)">
                                          <p:val>
                                            <p:fltVal val="0"/>
                                          </p:val>
                                        </p:tav>
                                        <p:tav tm="100000">
                                          <p:val>
                                            <p:fltVal val="1"/>
                                          </p:val>
                                        </p:tav>
                                      </p:tavLst>
                                    </p:anim>
                                    <p:anim calcmode="lin" valueType="num">
                                      <p:cBhvr>
                                        <p:cTn id="132"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45" presetClass="entr" presetSubtype="0" fill="hold" grpId="0"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2000"/>
                                        <p:tgtEl>
                                          <p:spTgt spid="34"/>
                                        </p:tgtEl>
                                      </p:cBhvr>
                                    </p:animEffect>
                                    <p:anim calcmode="lin" valueType="num">
                                      <p:cBhvr>
                                        <p:cTn id="143" dur="2000" fill="hold"/>
                                        <p:tgtEl>
                                          <p:spTgt spid="34"/>
                                        </p:tgtEl>
                                        <p:attrNameLst>
                                          <p:attrName>ppt_w</p:attrName>
                                        </p:attrNameLst>
                                      </p:cBhvr>
                                      <p:tavLst>
                                        <p:tav tm="0" fmla="#ppt_w*sin(2.5*pi*$)">
                                          <p:val>
                                            <p:fltVal val="0"/>
                                          </p:val>
                                        </p:tav>
                                        <p:tav tm="100000">
                                          <p:val>
                                            <p:fltVal val="1"/>
                                          </p:val>
                                        </p:tav>
                                      </p:tavLst>
                                    </p:anim>
                                    <p:anim calcmode="lin" valueType="num">
                                      <p:cBhvr>
                                        <p:cTn id="14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500"/>
                                        <p:tgtEl>
                                          <p:spTgt spid="33"/>
                                        </p:tgtEl>
                                      </p:cBhvr>
                                    </p:animEffect>
                                  </p:childTnLst>
                                </p:cTn>
                              </p:par>
                            </p:childTnLst>
                          </p:cTn>
                        </p:par>
                      </p:childTnLst>
                    </p:cTn>
                  </p:par>
                  <p:par>
                    <p:cTn id="150" fill="hold">
                      <p:stCondLst>
                        <p:cond delay="indefinite"/>
                      </p:stCondLst>
                      <p:childTnLst>
                        <p:par>
                          <p:cTn id="151" fill="hold">
                            <p:stCondLst>
                              <p:cond delay="0"/>
                            </p:stCondLst>
                            <p:childTnLst>
                              <p:par>
                                <p:cTn id="152" presetID="45" presetClass="entr" presetSubtype="0" fill="hold" grpId="0" nodeType="click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2000"/>
                                        <p:tgtEl>
                                          <p:spTgt spid="36"/>
                                        </p:tgtEl>
                                      </p:cBhvr>
                                    </p:animEffect>
                                    <p:anim calcmode="lin" valueType="num">
                                      <p:cBhvr>
                                        <p:cTn id="155" dur="2000" fill="hold"/>
                                        <p:tgtEl>
                                          <p:spTgt spid="36"/>
                                        </p:tgtEl>
                                        <p:attrNameLst>
                                          <p:attrName>ppt_w</p:attrName>
                                        </p:attrNameLst>
                                      </p:cBhvr>
                                      <p:tavLst>
                                        <p:tav tm="0" fmla="#ppt_w*sin(2.5*pi*$)">
                                          <p:val>
                                            <p:fltVal val="0"/>
                                          </p:val>
                                        </p:tav>
                                        <p:tav tm="100000">
                                          <p:val>
                                            <p:fltVal val="1"/>
                                          </p:val>
                                        </p:tav>
                                      </p:tavLst>
                                    </p:anim>
                                    <p:anim calcmode="lin" valueType="num">
                                      <p:cBhvr>
                                        <p:cTn id="156"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fade">
                                      <p:cBhvr>
                                        <p:cTn id="161" dur="50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8"/>
                                        </p:tgtEl>
                                        <p:attrNameLst>
                                          <p:attrName>style.visibility</p:attrName>
                                        </p:attrNameLst>
                                      </p:cBhvr>
                                      <p:to>
                                        <p:strVal val="visible"/>
                                      </p:to>
                                    </p:set>
                                    <p:animEffect transition="in" filter="fade">
                                      <p:cBhvr>
                                        <p:cTn id="166" dur="2000"/>
                                        <p:tgtEl>
                                          <p:spTgt spid="38"/>
                                        </p:tgtEl>
                                      </p:cBhvr>
                                    </p:animEffect>
                                    <p:anim calcmode="lin" valueType="num">
                                      <p:cBhvr>
                                        <p:cTn id="167" dur="2000" fill="hold"/>
                                        <p:tgtEl>
                                          <p:spTgt spid="38"/>
                                        </p:tgtEl>
                                        <p:attrNameLst>
                                          <p:attrName>ppt_w</p:attrName>
                                        </p:attrNameLst>
                                      </p:cBhvr>
                                      <p:tavLst>
                                        <p:tav tm="0" fmla="#ppt_w*sin(2.5*pi*$)">
                                          <p:val>
                                            <p:fltVal val="0"/>
                                          </p:val>
                                        </p:tav>
                                        <p:tav tm="100000">
                                          <p:val>
                                            <p:fltVal val="1"/>
                                          </p:val>
                                        </p:tav>
                                      </p:tavLst>
                                    </p:anim>
                                    <p:anim calcmode="lin" valueType="num">
                                      <p:cBhvr>
                                        <p:cTn id="168"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7"/>
                                        </p:tgtEl>
                                        <p:attrNameLst>
                                          <p:attrName>style.visibility</p:attrName>
                                        </p:attrNameLst>
                                      </p:cBhvr>
                                      <p:to>
                                        <p:strVal val="visible"/>
                                      </p:to>
                                    </p:set>
                                    <p:animEffect transition="in" filter="fade">
                                      <p:cBhvr>
                                        <p:cTn id="173" dur="500"/>
                                        <p:tgtEl>
                                          <p:spTgt spid="37"/>
                                        </p:tgtEl>
                                      </p:cBhvr>
                                    </p:animEffect>
                                  </p:childTnLst>
                                </p:cTn>
                              </p:par>
                            </p:childTnLst>
                          </p:cTn>
                        </p:par>
                      </p:childTnLst>
                    </p:cTn>
                  </p:par>
                  <p:par>
                    <p:cTn id="174" fill="hold">
                      <p:stCondLst>
                        <p:cond delay="indefinite"/>
                      </p:stCondLst>
                      <p:childTnLst>
                        <p:par>
                          <p:cTn id="175" fill="hold">
                            <p:stCondLst>
                              <p:cond delay="0"/>
                            </p:stCondLst>
                            <p:childTnLst>
                              <p:par>
                                <p:cTn id="176" presetID="45" presetClass="entr" presetSubtype="0" fill="hold" grpId="0" nodeType="clickEffect">
                                  <p:stCondLst>
                                    <p:cond delay="0"/>
                                  </p:stCondLst>
                                  <p:childTnLst>
                                    <p:set>
                                      <p:cBhvr>
                                        <p:cTn id="177" dur="1" fill="hold">
                                          <p:stCondLst>
                                            <p:cond delay="0"/>
                                          </p:stCondLst>
                                        </p:cTn>
                                        <p:tgtEl>
                                          <p:spTgt spid="40"/>
                                        </p:tgtEl>
                                        <p:attrNameLst>
                                          <p:attrName>style.visibility</p:attrName>
                                        </p:attrNameLst>
                                      </p:cBhvr>
                                      <p:to>
                                        <p:strVal val="visible"/>
                                      </p:to>
                                    </p:set>
                                    <p:animEffect transition="in" filter="fade">
                                      <p:cBhvr>
                                        <p:cTn id="178" dur="2000"/>
                                        <p:tgtEl>
                                          <p:spTgt spid="40"/>
                                        </p:tgtEl>
                                      </p:cBhvr>
                                    </p:animEffect>
                                    <p:anim calcmode="lin" valueType="num">
                                      <p:cBhvr>
                                        <p:cTn id="179" dur="2000" fill="hold"/>
                                        <p:tgtEl>
                                          <p:spTgt spid="40"/>
                                        </p:tgtEl>
                                        <p:attrNameLst>
                                          <p:attrName>ppt_w</p:attrName>
                                        </p:attrNameLst>
                                      </p:cBhvr>
                                      <p:tavLst>
                                        <p:tav tm="0" fmla="#ppt_w*sin(2.5*pi*$)">
                                          <p:val>
                                            <p:fltVal val="0"/>
                                          </p:val>
                                        </p:tav>
                                        <p:tav tm="100000">
                                          <p:val>
                                            <p:fltVal val="1"/>
                                          </p:val>
                                        </p:tav>
                                      </p:tavLst>
                                    </p:anim>
                                    <p:anim calcmode="lin" valueType="num">
                                      <p:cBhvr>
                                        <p:cTn id="180"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39"/>
                                        </p:tgtEl>
                                        <p:attrNameLst>
                                          <p:attrName>style.visibility</p:attrName>
                                        </p:attrNameLst>
                                      </p:cBhvr>
                                      <p:to>
                                        <p:strVal val="visible"/>
                                      </p:to>
                                    </p:set>
                                    <p:animEffect transition="in" filter="fade">
                                      <p:cBhvr>
                                        <p:cTn id="1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P spid="17" grpId="0" animBg="1"/>
      <p:bldP spid="19" grpId="0" animBg="1"/>
      <p:bldP spid="21" grpId="0" animBg="1"/>
      <p:bldP spid="25" grpId="0" animBg="1"/>
      <p:bldP spid="26" grpId="0" animBg="1"/>
      <p:bldP spid="29" grpId="0" animBg="1"/>
      <p:bldP spid="30" grpId="0" animBg="1"/>
      <p:bldP spid="32" grpId="0" animBg="1"/>
      <p:bldP spid="34" grpId="0" animBg="1"/>
      <p:bldP spid="36" grpId="0" animBg="1"/>
      <p:bldP spid="38"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Settings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 Web App: </a:t>
            </a:r>
            <a:r>
              <a:rPr lang="en-US" sz="1100">
                <a:latin typeface="Calibri" panose="020F0502020204030204" pitchFamily="34" charset="0"/>
                <a:cs typeface="Calibri" panose="020F0502020204030204" pitchFamily="34" charset="0"/>
                <a:hlinkClick r:id="rId3"/>
              </a:rPr>
              <a:t>http://www.webgenie.com/NCI_WorldWind/gsky/geoglam.html</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CC62A2-64C2-4C29-8EB8-A94BC66534F8}"/>
              </a:ext>
            </a:extLst>
          </p:cNvPr>
          <p:cNvPicPr>
            <a:picLocks noChangeAspect="1"/>
          </p:cNvPicPr>
          <p:nvPr/>
        </p:nvPicPr>
        <p:blipFill>
          <a:blip r:embed="rId4"/>
          <a:stretch>
            <a:fillRect/>
          </a:stretch>
        </p:blipFill>
        <p:spPr>
          <a:xfrm>
            <a:off x="873578" y="1575968"/>
            <a:ext cx="4572000" cy="415339"/>
          </a:xfrm>
          <a:prstGeom prst="rect">
            <a:avLst/>
          </a:prstGeom>
          <a:ln w="3175">
            <a:solidFill>
              <a:schemeClr val="tx1"/>
            </a:solidFill>
          </a:ln>
        </p:spPr>
      </p:pic>
      <p:pic>
        <p:nvPicPr>
          <p:cNvPr id="6" name="Picture 5">
            <a:extLst>
              <a:ext uri="{FF2B5EF4-FFF2-40B4-BE49-F238E27FC236}">
                <a16:creationId xmlns:a16="http://schemas.microsoft.com/office/drawing/2014/main" id="{06C1DFE7-00DC-493C-BD30-B9F682E97A4F}"/>
              </a:ext>
            </a:extLst>
          </p:cNvPr>
          <p:cNvPicPr>
            <a:picLocks noChangeAspect="1"/>
          </p:cNvPicPr>
          <p:nvPr/>
        </p:nvPicPr>
        <p:blipFill>
          <a:blip r:embed="rId5"/>
          <a:stretch>
            <a:fillRect/>
          </a:stretch>
        </p:blipFill>
        <p:spPr>
          <a:xfrm>
            <a:off x="873579" y="2071959"/>
            <a:ext cx="4575061" cy="3604833"/>
          </a:xfrm>
          <a:prstGeom prst="rect">
            <a:avLst/>
          </a:prstGeom>
          <a:ln w="3175">
            <a:solidFill>
              <a:schemeClr val="tx1"/>
            </a:solidFill>
          </a:ln>
        </p:spPr>
      </p:pic>
      <p:pic>
        <p:nvPicPr>
          <p:cNvPr id="7" name="Picture 6">
            <a:extLst>
              <a:ext uri="{FF2B5EF4-FFF2-40B4-BE49-F238E27FC236}">
                <a16:creationId xmlns:a16="http://schemas.microsoft.com/office/drawing/2014/main" id="{57D84AA5-0461-4201-91E0-DEAA3928D61B}"/>
              </a:ext>
            </a:extLst>
          </p:cNvPr>
          <p:cNvPicPr>
            <a:picLocks noChangeAspect="1"/>
          </p:cNvPicPr>
          <p:nvPr/>
        </p:nvPicPr>
        <p:blipFill>
          <a:blip r:embed="rId6"/>
          <a:stretch>
            <a:fillRect/>
          </a:stretch>
        </p:blipFill>
        <p:spPr>
          <a:xfrm>
            <a:off x="873579" y="2071959"/>
            <a:ext cx="4581473" cy="3604833"/>
          </a:xfrm>
          <a:prstGeom prst="rect">
            <a:avLst/>
          </a:prstGeom>
          <a:ln w="3175">
            <a:solidFill>
              <a:schemeClr val="tx1"/>
            </a:solidFill>
          </a:ln>
        </p:spPr>
      </p:pic>
      <p:grpSp>
        <p:nvGrpSpPr>
          <p:cNvPr id="12" name="Group 11">
            <a:extLst>
              <a:ext uri="{FF2B5EF4-FFF2-40B4-BE49-F238E27FC236}">
                <a16:creationId xmlns:a16="http://schemas.microsoft.com/office/drawing/2014/main" id="{FADC8545-B360-41A5-B40D-7B952A241408}"/>
              </a:ext>
            </a:extLst>
          </p:cNvPr>
          <p:cNvGrpSpPr/>
          <p:nvPr/>
        </p:nvGrpSpPr>
        <p:grpSpPr>
          <a:xfrm>
            <a:off x="5576207" y="1559640"/>
            <a:ext cx="3714750" cy="769441"/>
            <a:chOff x="5576207" y="1559640"/>
            <a:chExt cx="3714750" cy="769441"/>
          </a:xfrm>
        </p:grpSpPr>
        <p:sp>
          <p:nvSpPr>
            <p:cNvPr id="9" name="TextBox 8">
              <a:extLst>
                <a:ext uri="{FF2B5EF4-FFF2-40B4-BE49-F238E27FC236}">
                  <a16:creationId xmlns:a16="http://schemas.microsoft.com/office/drawing/2014/main" id="{81DCC015-8CB9-4CD6-8A2C-1AC8E9865F0C}"/>
                </a:ext>
              </a:extLst>
            </p:cNvPr>
            <p:cNvSpPr txBox="1"/>
            <p:nvPr/>
          </p:nvSpPr>
          <p:spPr>
            <a:xfrm>
              <a:off x="5576207" y="1559640"/>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2. Change a GSKY layer</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B0DF3D0-DB8F-4978-8A72-F7CC22E35FFD}"/>
                </a:ext>
              </a:extLst>
            </p:cNvPr>
            <p:cNvPicPr>
              <a:picLocks noChangeAspect="1"/>
            </p:cNvPicPr>
            <p:nvPr/>
          </p:nvPicPr>
          <p:blipFill>
            <a:blip r:embed="rId7"/>
            <a:stretch>
              <a:fillRect/>
            </a:stretch>
          </p:blipFill>
          <p:spPr>
            <a:xfrm>
              <a:off x="5706837" y="1806469"/>
              <a:ext cx="2065564" cy="357203"/>
            </a:xfrm>
            <a:prstGeom prst="rect">
              <a:avLst/>
            </a:prstGeom>
          </p:spPr>
        </p:pic>
      </p:grpSp>
      <p:grpSp>
        <p:nvGrpSpPr>
          <p:cNvPr id="49" name="Group 48">
            <a:extLst>
              <a:ext uri="{FF2B5EF4-FFF2-40B4-BE49-F238E27FC236}">
                <a16:creationId xmlns:a16="http://schemas.microsoft.com/office/drawing/2014/main" id="{3A3761C4-598C-4190-BE5D-87C47A76583B}"/>
              </a:ext>
            </a:extLst>
          </p:cNvPr>
          <p:cNvGrpSpPr/>
          <p:nvPr/>
        </p:nvGrpSpPr>
        <p:grpSpPr>
          <a:xfrm>
            <a:off x="5576207" y="2367905"/>
            <a:ext cx="3714750" cy="769441"/>
            <a:chOff x="5576207" y="2367905"/>
            <a:chExt cx="3714750" cy="769441"/>
          </a:xfrm>
        </p:grpSpPr>
        <p:sp>
          <p:nvSpPr>
            <p:cNvPr id="15" name="TextBox 14">
              <a:extLst>
                <a:ext uri="{FF2B5EF4-FFF2-40B4-BE49-F238E27FC236}">
                  <a16:creationId xmlns:a16="http://schemas.microsoft.com/office/drawing/2014/main" id="{DEFB076D-5643-4280-9033-451EB2FC30BA}"/>
                </a:ext>
              </a:extLst>
            </p:cNvPr>
            <p:cNvSpPr txBox="1"/>
            <p:nvPr/>
          </p:nvSpPr>
          <p:spPr>
            <a:xfrm>
              <a:off x="5576207" y="2367905"/>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3. Change a base map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EB48E0E1-AC85-4F18-BE37-F4C3445DACF2}"/>
                </a:ext>
              </a:extLst>
            </p:cNvPr>
            <p:cNvPicPr>
              <a:picLocks noChangeAspect="1"/>
            </p:cNvPicPr>
            <p:nvPr/>
          </p:nvPicPr>
          <p:blipFill>
            <a:blip r:embed="rId8"/>
            <a:stretch>
              <a:fillRect/>
            </a:stretch>
          </p:blipFill>
          <p:spPr>
            <a:xfrm>
              <a:off x="5706837" y="2584074"/>
              <a:ext cx="2065564" cy="352084"/>
            </a:xfrm>
            <a:prstGeom prst="rect">
              <a:avLst/>
            </a:prstGeom>
          </p:spPr>
        </p:pic>
      </p:grpSp>
      <p:pic>
        <p:nvPicPr>
          <p:cNvPr id="17" name="Picture 16">
            <a:extLst>
              <a:ext uri="{FF2B5EF4-FFF2-40B4-BE49-F238E27FC236}">
                <a16:creationId xmlns:a16="http://schemas.microsoft.com/office/drawing/2014/main" id="{25CDD00A-51E3-4FCB-8AEF-6BF699D930C4}"/>
              </a:ext>
            </a:extLst>
          </p:cNvPr>
          <p:cNvPicPr>
            <a:picLocks noChangeAspect="1"/>
          </p:cNvPicPr>
          <p:nvPr/>
        </p:nvPicPr>
        <p:blipFill>
          <a:blip r:embed="rId9"/>
          <a:stretch>
            <a:fillRect/>
          </a:stretch>
        </p:blipFill>
        <p:spPr>
          <a:xfrm>
            <a:off x="873579" y="2071959"/>
            <a:ext cx="4606841" cy="3604833"/>
          </a:xfrm>
          <a:prstGeom prst="rect">
            <a:avLst/>
          </a:prstGeom>
          <a:ln w="3175">
            <a:solidFill>
              <a:schemeClr val="tx1"/>
            </a:solidFill>
          </a:ln>
        </p:spPr>
      </p:pic>
      <p:grpSp>
        <p:nvGrpSpPr>
          <p:cNvPr id="50" name="Group 49">
            <a:extLst>
              <a:ext uri="{FF2B5EF4-FFF2-40B4-BE49-F238E27FC236}">
                <a16:creationId xmlns:a16="http://schemas.microsoft.com/office/drawing/2014/main" id="{69F936C3-5E22-46E5-A18D-FC00EE5BE7CC}"/>
              </a:ext>
            </a:extLst>
          </p:cNvPr>
          <p:cNvGrpSpPr/>
          <p:nvPr/>
        </p:nvGrpSpPr>
        <p:grpSpPr>
          <a:xfrm>
            <a:off x="5576207" y="3194759"/>
            <a:ext cx="3714750" cy="938719"/>
            <a:chOff x="5576207" y="3194759"/>
            <a:chExt cx="3714750" cy="938719"/>
          </a:xfrm>
        </p:grpSpPr>
        <p:sp>
          <p:nvSpPr>
            <p:cNvPr id="19" name="TextBox 18">
              <a:extLst>
                <a:ext uri="{FF2B5EF4-FFF2-40B4-BE49-F238E27FC236}">
                  <a16:creationId xmlns:a16="http://schemas.microsoft.com/office/drawing/2014/main" id="{A88222A6-FB1E-42D9-A726-33A8920BA939}"/>
                </a:ext>
              </a:extLst>
            </p:cNvPr>
            <p:cNvSpPr txBox="1"/>
            <p:nvPr/>
          </p:nvSpPr>
          <p:spPr>
            <a:xfrm>
              <a:off x="5576207" y="3194759"/>
              <a:ext cx="3714750"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4. Pan the map</a:t>
              </a:r>
            </a:p>
            <a:p>
              <a:pPr algn="just"/>
              <a:r>
                <a:rPr lang="en-US" sz="1100">
                  <a:latin typeface="Calibri" panose="020F0502020204030204" pitchFamily="34" charset="0"/>
                  <a:cs typeface="Calibri" panose="020F0502020204030204" pitchFamily="34" charset="0"/>
                </a:rPr>
                <a:t>5. Zoom in/out</a:t>
              </a:r>
            </a:p>
            <a:p>
              <a:pPr algn="just"/>
              <a:r>
                <a:rPr lang="en-US" sz="1100">
                  <a:latin typeface="Calibri" panose="020F0502020204030204" pitchFamily="34" charset="0"/>
                  <a:cs typeface="Calibri" panose="020F0502020204030204" pitchFamily="34" charset="0"/>
                </a:rPr>
                <a:t>6. Rotate left/right</a:t>
              </a:r>
            </a:p>
            <a:p>
              <a:pPr algn="just"/>
              <a:r>
                <a:rPr lang="en-US" sz="1100">
                  <a:latin typeface="Calibri" panose="020F0502020204030204" pitchFamily="34" charset="0"/>
                  <a:cs typeface="Calibri" panose="020F0502020204030204" pitchFamily="34" charset="0"/>
                </a:rPr>
                <a:t>7. Tilt up/down</a:t>
              </a:r>
            </a:p>
            <a:p>
              <a:pPr algn="just"/>
              <a:r>
                <a:rPr lang="en-US" sz="1100">
                  <a:latin typeface="Calibri" panose="020F0502020204030204" pitchFamily="34" charset="0"/>
                  <a:cs typeface="Calibri" panose="020F0502020204030204" pitchFamily="34" charset="0"/>
                </a:rPr>
                <a:t>8. Unknown function!</a:t>
              </a:r>
            </a:p>
          </p:txBody>
        </p:sp>
        <p:pic>
          <p:nvPicPr>
            <p:cNvPr id="18" name="Picture 17">
              <a:extLst>
                <a:ext uri="{FF2B5EF4-FFF2-40B4-BE49-F238E27FC236}">
                  <a16:creationId xmlns:a16="http://schemas.microsoft.com/office/drawing/2014/main" id="{464F2A33-7709-44AB-9E19-54FDDF8446D2}"/>
                </a:ext>
              </a:extLst>
            </p:cNvPr>
            <p:cNvPicPr>
              <a:picLocks noChangeAspect="1"/>
            </p:cNvPicPr>
            <p:nvPr/>
          </p:nvPicPr>
          <p:blipFill>
            <a:blip r:embed="rId10"/>
            <a:stretch>
              <a:fillRect/>
            </a:stretch>
          </p:blipFill>
          <p:spPr>
            <a:xfrm>
              <a:off x="7430862" y="3271717"/>
              <a:ext cx="1819048" cy="619048"/>
            </a:xfrm>
            <a:prstGeom prst="rect">
              <a:avLst/>
            </a:prstGeom>
          </p:spPr>
        </p:pic>
      </p:grpSp>
      <p:sp>
        <p:nvSpPr>
          <p:cNvPr id="20" name="Rectangle 19">
            <a:extLst>
              <a:ext uri="{FF2B5EF4-FFF2-40B4-BE49-F238E27FC236}">
                <a16:creationId xmlns:a16="http://schemas.microsoft.com/office/drawing/2014/main" id="{13C6EE23-A838-4899-9533-F27C9B967D75}"/>
              </a:ext>
            </a:extLst>
          </p:cNvPr>
          <p:cNvSpPr/>
          <p:nvPr/>
        </p:nvSpPr>
        <p:spPr>
          <a:xfrm>
            <a:off x="8049986"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D4B005E6-7F23-4E2B-9434-FE02AD365E63}"/>
              </a:ext>
            </a:extLst>
          </p:cNvPr>
          <p:cNvSpPr/>
          <p:nvPr/>
        </p:nvSpPr>
        <p:spPr>
          <a:xfrm>
            <a:off x="8049986" y="3607175"/>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C72A5DC-9786-4DF2-A6AA-A430E12AEF97}"/>
              </a:ext>
            </a:extLst>
          </p:cNvPr>
          <p:cNvSpPr/>
          <p:nvPr/>
        </p:nvSpPr>
        <p:spPr>
          <a:xfrm>
            <a:off x="7447190" y="3290207"/>
            <a:ext cx="553809" cy="5863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5D9267B0-8A98-492F-9F63-433D4C3684D8}"/>
              </a:ext>
            </a:extLst>
          </p:cNvPr>
          <p:cNvSpPr/>
          <p:nvPr/>
        </p:nvSpPr>
        <p:spPr>
          <a:xfrm>
            <a:off x="8357507"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FDE9743-9CF5-44A7-8C82-F9B4EAD09222}"/>
              </a:ext>
            </a:extLst>
          </p:cNvPr>
          <p:cNvSpPr/>
          <p:nvPr/>
        </p:nvSpPr>
        <p:spPr>
          <a:xfrm>
            <a:off x="8357507" y="361262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7AAB70F-2B03-466A-B325-12504F4228E0}"/>
              </a:ext>
            </a:extLst>
          </p:cNvPr>
          <p:cNvSpPr/>
          <p:nvPr/>
        </p:nvSpPr>
        <p:spPr>
          <a:xfrm>
            <a:off x="864869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8CF8F2CF-8A43-4252-ADC9-AECC41833D3A}"/>
              </a:ext>
            </a:extLst>
          </p:cNvPr>
          <p:cNvSpPr/>
          <p:nvPr/>
        </p:nvSpPr>
        <p:spPr>
          <a:xfrm>
            <a:off x="8648698" y="360990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82351CF7-FE81-4B29-A528-BEA6345705D4}"/>
              </a:ext>
            </a:extLst>
          </p:cNvPr>
          <p:cNvSpPr/>
          <p:nvPr/>
        </p:nvSpPr>
        <p:spPr>
          <a:xfrm>
            <a:off x="895621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8867EFC3-4C69-4ADA-B7B5-66440274E7E4}"/>
              </a:ext>
            </a:extLst>
          </p:cNvPr>
          <p:cNvSpPr/>
          <p:nvPr/>
        </p:nvSpPr>
        <p:spPr>
          <a:xfrm>
            <a:off x="8956218" y="360718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7" name="Group 46">
            <a:extLst>
              <a:ext uri="{FF2B5EF4-FFF2-40B4-BE49-F238E27FC236}">
                <a16:creationId xmlns:a16="http://schemas.microsoft.com/office/drawing/2014/main" id="{1EDB4DEC-1B17-497D-90DA-7D2039FD80C1}"/>
              </a:ext>
            </a:extLst>
          </p:cNvPr>
          <p:cNvGrpSpPr/>
          <p:nvPr/>
        </p:nvGrpSpPr>
        <p:grpSpPr>
          <a:xfrm>
            <a:off x="5587098" y="5481226"/>
            <a:ext cx="3714750" cy="600164"/>
            <a:chOff x="5587098" y="5481226"/>
            <a:chExt cx="3714750" cy="600164"/>
          </a:xfrm>
        </p:grpSpPr>
        <p:sp>
          <p:nvSpPr>
            <p:cNvPr id="45" name="TextBox 44">
              <a:extLst>
                <a:ext uri="{FF2B5EF4-FFF2-40B4-BE49-F238E27FC236}">
                  <a16:creationId xmlns:a16="http://schemas.microsoft.com/office/drawing/2014/main" id="{1294813D-634D-42AD-8D88-F191AB7FCD3B}"/>
                </a:ext>
              </a:extLst>
            </p:cNvPr>
            <p:cNvSpPr txBox="1"/>
            <p:nvPr/>
          </p:nvSpPr>
          <p:spPr>
            <a:xfrm>
              <a:off x="5587098" y="5481226"/>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11. Change destination</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43" name="Picture 42">
              <a:extLst>
                <a:ext uri="{FF2B5EF4-FFF2-40B4-BE49-F238E27FC236}">
                  <a16:creationId xmlns:a16="http://schemas.microsoft.com/office/drawing/2014/main" id="{10709B7D-28D1-4EC4-AEA8-9DB97D2E377E}"/>
                </a:ext>
              </a:extLst>
            </p:cNvPr>
            <p:cNvPicPr>
              <a:picLocks noChangeAspect="1"/>
            </p:cNvPicPr>
            <p:nvPr/>
          </p:nvPicPr>
          <p:blipFill>
            <a:blip r:embed="rId11"/>
            <a:stretch>
              <a:fillRect/>
            </a:stretch>
          </p:blipFill>
          <p:spPr>
            <a:xfrm>
              <a:off x="5644897" y="5700711"/>
              <a:ext cx="2123104" cy="289514"/>
            </a:xfrm>
            <a:prstGeom prst="rect">
              <a:avLst/>
            </a:prstGeom>
          </p:spPr>
        </p:pic>
      </p:grpSp>
      <p:sp>
        <p:nvSpPr>
          <p:cNvPr id="51" name="Rectangle 50">
            <a:extLst>
              <a:ext uri="{FF2B5EF4-FFF2-40B4-BE49-F238E27FC236}">
                <a16:creationId xmlns:a16="http://schemas.microsoft.com/office/drawing/2014/main" id="{A2D2C317-D913-45C1-B13F-903AF7EDB66B}"/>
              </a:ext>
            </a:extLst>
          </p:cNvPr>
          <p:cNvSpPr/>
          <p:nvPr/>
        </p:nvSpPr>
        <p:spPr>
          <a:xfrm>
            <a:off x="5644897" y="3212153"/>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7BBE3436-8BC2-4528-AA2B-66DBCC54E3B9}"/>
              </a:ext>
            </a:extLst>
          </p:cNvPr>
          <p:cNvSpPr/>
          <p:nvPr/>
        </p:nvSpPr>
        <p:spPr>
          <a:xfrm>
            <a:off x="5604077" y="3391984"/>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7612A92D-5BCC-4E03-B9A5-E612D9BC6DD1}"/>
              </a:ext>
            </a:extLst>
          </p:cNvPr>
          <p:cNvSpPr/>
          <p:nvPr/>
        </p:nvSpPr>
        <p:spPr>
          <a:xfrm>
            <a:off x="5604077" y="3548266"/>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0EEA35B0-B402-4241-A0C9-D678407A20D5}"/>
              </a:ext>
            </a:extLst>
          </p:cNvPr>
          <p:cNvSpPr/>
          <p:nvPr/>
        </p:nvSpPr>
        <p:spPr>
          <a:xfrm>
            <a:off x="5604077" y="3728097"/>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9E0BAFDF-4439-474A-9B41-0EC849A32749}"/>
              </a:ext>
            </a:extLst>
          </p:cNvPr>
          <p:cNvSpPr/>
          <p:nvPr/>
        </p:nvSpPr>
        <p:spPr>
          <a:xfrm>
            <a:off x="5603995" y="3916385"/>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2" name="Picture 51">
            <a:extLst>
              <a:ext uri="{FF2B5EF4-FFF2-40B4-BE49-F238E27FC236}">
                <a16:creationId xmlns:a16="http://schemas.microsoft.com/office/drawing/2014/main" id="{E7656D43-174E-4DC5-AAFB-D959045364AA}"/>
              </a:ext>
            </a:extLst>
          </p:cNvPr>
          <p:cNvPicPr>
            <a:picLocks noChangeAspect="1"/>
          </p:cNvPicPr>
          <p:nvPr/>
        </p:nvPicPr>
        <p:blipFill>
          <a:blip r:embed="rId12"/>
          <a:stretch>
            <a:fillRect/>
          </a:stretch>
        </p:blipFill>
        <p:spPr>
          <a:xfrm>
            <a:off x="2054006" y="2143339"/>
            <a:ext cx="3386476" cy="3386476"/>
          </a:xfrm>
          <a:prstGeom prst="rect">
            <a:avLst/>
          </a:prstGeom>
        </p:spPr>
      </p:pic>
      <p:pic>
        <p:nvPicPr>
          <p:cNvPr id="58" name="Picture 57">
            <a:extLst>
              <a:ext uri="{FF2B5EF4-FFF2-40B4-BE49-F238E27FC236}">
                <a16:creationId xmlns:a16="http://schemas.microsoft.com/office/drawing/2014/main" id="{55F3D046-4E8D-4913-A703-F2F14B7F0458}"/>
              </a:ext>
            </a:extLst>
          </p:cNvPr>
          <p:cNvPicPr>
            <a:picLocks noChangeAspect="1"/>
          </p:cNvPicPr>
          <p:nvPr/>
        </p:nvPicPr>
        <p:blipFill>
          <a:blip r:embed="rId13"/>
          <a:stretch>
            <a:fillRect/>
          </a:stretch>
        </p:blipFill>
        <p:spPr>
          <a:xfrm>
            <a:off x="2054007" y="2144030"/>
            <a:ext cx="3386281" cy="3386281"/>
          </a:xfrm>
          <a:prstGeom prst="rect">
            <a:avLst/>
          </a:prstGeom>
        </p:spPr>
      </p:pic>
      <p:pic>
        <p:nvPicPr>
          <p:cNvPr id="59" name="Picture 58">
            <a:extLst>
              <a:ext uri="{FF2B5EF4-FFF2-40B4-BE49-F238E27FC236}">
                <a16:creationId xmlns:a16="http://schemas.microsoft.com/office/drawing/2014/main" id="{452EBE00-BF43-40C9-9856-76B370F8F23B}"/>
              </a:ext>
            </a:extLst>
          </p:cNvPr>
          <p:cNvPicPr>
            <a:picLocks noChangeAspect="1"/>
          </p:cNvPicPr>
          <p:nvPr/>
        </p:nvPicPr>
        <p:blipFill>
          <a:blip r:embed="rId14"/>
          <a:stretch>
            <a:fillRect/>
          </a:stretch>
        </p:blipFill>
        <p:spPr>
          <a:xfrm>
            <a:off x="2056750" y="2129307"/>
            <a:ext cx="3421830" cy="3421830"/>
          </a:xfrm>
          <a:prstGeom prst="rect">
            <a:avLst/>
          </a:prstGeom>
        </p:spPr>
      </p:pic>
      <p:pic>
        <p:nvPicPr>
          <p:cNvPr id="60" name="Picture 59">
            <a:extLst>
              <a:ext uri="{FF2B5EF4-FFF2-40B4-BE49-F238E27FC236}">
                <a16:creationId xmlns:a16="http://schemas.microsoft.com/office/drawing/2014/main" id="{2000D932-E33F-4363-AB55-5C2D265D9E9E}"/>
              </a:ext>
            </a:extLst>
          </p:cNvPr>
          <p:cNvPicPr>
            <a:picLocks noChangeAspect="1"/>
          </p:cNvPicPr>
          <p:nvPr/>
        </p:nvPicPr>
        <p:blipFill>
          <a:blip r:embed="rId15"/>
          <a:stretch>
            <a:fillRect/>
          </a:stretch>
        </p:blipFill>
        <p:spPr>
          <a:xfrm>
            <a:off x="2054838" y="2128810"/>
            <a:ext cx="3408381" cy="3408381"/>
          </a:xfrm>
          <a:prstGeom prst="rect">
            <a:avLst/>
          </a:prstGeom>
        </p:spPr>
      </p:pic>
      <p:pic>
        <p:nvPicPr>
          <p:cNvPr id="63" name="Picture 62">
            <a:extLst>
              <a:ext uri="{FF2B5EF4-FFF2-40B4-BE49-F238E27FC236}">
                <a16:creationId xmlns:a16="http://schemas.microsoft.com/office/drawing/2014/main" id="{7B04208E-0326-4320-96DA-7F92A5F53245}"/>
              </a:ext>
            </a:extLst>
          </p:cNvPr>
          <p:cNvPicPr>
            <a:picLocks noChangeAspect="1"/>
          </p:cNvPicPr>
          <p:nvPr/>
        </p:nvPicPr>
        <p:blipFill>
          <a:blip r:embed="rId16"/>
          <a:stretch>
            <a:fillRect/>
          </a:stretch>
        </p:blipFill>
        <p:spPr>
          <a:xfrm>
            <a:off x="2065379" y="2138085"/>
            <a:ext cx="3433796" cy="3433796"/>
          </a:xfrm>
          <a:prstGeom prst="rect">
            <a:avLst/>
          </a:prstGeom>
        </p:spPr>
      </p:pic>
      <p:pic>
        <p:nvPicPr>
          <p:cNvPr id="64" name="Picture 63">
            <a:extLst>
              <a:ext uri="{FF2B5EF4-FFF2-40B4-BE49-F238E27FC236}">
                <a16:creationId xmlns:a16="http://schemas.microsoft.com/office/drawing/2014/main" id="{62A4EAE7-6C1F-47BE-8218-8B3061D969A0}"/>
              </a:ext>
            </a:extLst>
          </p:cNvPr>
          <p:cNvPicPr>
            <a:picLocks noChangeAspect="1"/>
          </p:cNvPicPr>
          <p:nvPr/>
        </p:nvPicPr>
        <p:blipFill>
          <a:blip r:embed="rId17"/>
          <a:stretch>
            <a:fillRect/>
          </a:stretch>
        </p:blipFill>
        <p:spPr>
          <a:xfrm>
            <a:off x="2064928" y="2138351"/>
            <a:ext cx="3443908" cy="3443908"/>
          </a:xfrm>
          <a:prstGeom prst="rect">
            <a:avLst/>
          </a:prstGeom>
        </p:spPr>
      </p:pic>
      <p:pic>
        <p:nvPicPr>
          <p:cNvPr id="65" name="Picture 64">
            <a:extLst>
              <a:ext uri="{FF2B5EF4-FFF2-40B4-BE49-F238E27FC236}">
                <a16:creationId xmlns:a16="http://schemas.microsoft.com/office/drawing/2014/main" id="{A0D8B4E8-7FAB-471D-AB17-2A6AE5D4F55E}"/>
              </a:ext>
            </a:extLst>
          </p:cNvPr>
          <p:cNvPicPr>
            <a:picLocks noChangeAspect="1"/>
          </p:cNvPicPr>
          <p:nvPr/>
        </p:nvPicPr>
        <p:blipFill>
          <a:blip r:embed="rId18"/>
          <a:stretch>
            <a:fillRect/>
          </a:stretch>
        </p:blipFill>
        <p:spPr>
          <a:xfrm>
            <a:off x="2065053" y="2140212"/>
            <a:ext cx="3413740" cy="3413740"/>
          </a:xfrm>
          <a:prstGeom prst="rect">
            <a:avLst/>
          </a:prstGeom>
        </p:spPr>
      </p:pic>
      <p:pic>
        <p:nvPicPr>
          <p:cNvPr id="66" name="Picture 65">
            <a:extLst>
              <a:ext uri="{FF2B5EF4-FFF2-40B4-BE49-F238E27FC236}">
                <a16:creationId xmlns:a16="http://schemas.microsoft.com/office/drawing/2014/main" id="{289AB9A5-0350-4958-A014-8DB8CBBEE269}"/>
              </a:ext>
            </a:extLst>
          </p:cNvPr>
          <p:cNvPicPr>
            <a:picLocks noChangeAspect="1"/>
          </p:cNvPicPr>
          <p:nvPr/>
        </p:nvPicPr>
        <p:blipFill>
          <a:blip r:embed="rId19"/>
          <a:stretch>
            <a:fillRect/>
          </a:stretch>
        </p:blipFill>
        <p:spPr>
          <a:xfrm>
            <a:off x="2065053" y="2131560"/>
            <a:ext cx="3413708" cy="3413708"/>
          </a:xfrm>
          <a:prstGeom prst="rect">
            <a:avLst/>
          </a:prstGeom>
        </p:spPr>
      </p:pic>
      <p:pic>
        <p:nvPicPr>
          <p:cNvPr id="67" name="Picture 66">
            <a:extLst>
              <a:ext uri="{FF2B5EF4-FFF2-40B4-BE49-F238E27FC236}">
                <a16:creationId xmlns:a16="http://schemas.microsoft.com/office/drawing/2014/main" id="{0DB89E0D-5041-49E2-8220-796E58C0B49F}"/>
              </a:ext>
            </a:extLst>
          </p:cNvPr>
          <p:cNvPicPr>
            <a:picLocks noChangeAspect="1"/>
          </p:cNvPicPr>
          <p:nvPr/>
        </p:nvPicPr>
        <p:blipFill>
          <a:blip r:embed="rId20"/>
          <a:stretch>
            <a:fillRect/>
          </a:stretch>
        </p:blipFill>
        <p:spPr>
          <a:xfrm>
            <a:off x="2065053" y="2141215"/>
            <a:ext cx="3441600" cy="3441600"/>
          </a:xfrm>
          <a:prstGeom prst="rect">
            <a:avLst/>
          </a:prstGeom>
        </p:spPr>
      </p:pic>
      <p:pic>
        <p:nvPicPr>
          <p:cNvPr id="70" name="Picture 69">
            <a:extLst>
              <a:ext uri="{FF2B5EF4-FFF2-40B4-BE49-F238E27FC236}">
                <a16:creationId xmlns:a16="http://schemas.microsoft.com/office/drawing/2014/main" id="{9D519185-CD17-482F-86F8-69A335077A93}"/>
              </a:ext>
            </a:extLst>
          </p:cNvPr>
          <p:cNvPicPr>
            <a:picLocks noChangeAspect="1"/>
          </p:cNvPicPr>
          <p:nvPr/>
        </p:nvPicPr>
        <p:blipFill>
          <a:blip r:embed="rId21"/>
          <a:stretch>
            <a:fillRect/>
          </a:stretch>
        </p:blipFill>
        <p:spPr>
          <a:xfrm>
            <a:off x="2065053" y="2140211"/>
            <a:ext cx="3438000" cy="3438000"/>
          </a:xfrm>
          <a:prstGeom prst="rect">
            <a:avLst/>
          </a:prstGeom>
        </p:spPr>
      </p:pic>
      <p:grpSp>
        <p:nvGrpSpPr>
          <p:cNvPr id="71" name="Group 70">
            <a:extLst>
              <a:ext uri="{FF2B5EF4-FFF2-40B4-BE49-F238E27FC236}">
                <a16:creationId xmlns:a16="http://schemas.microsoft.com/office/drawing/2014/main" id="{A0C7D4FE-BCB1-4B51-A726-D1673E52BF13}"/>
              </a:ext>
            </a:extLst>
          </p:cNvPr>
          <p:cNvGrpSpPr/>
          <p:nvPr/>
        </p:nvGrpSpPr>
        <p:grpSpPr>
          <a:xfrm>
            <a:off x="2069703" y="3219260"/>
            <a:ext cx="7213090" cy="2376795"/>
            <a:chOff x="2069703" y="3219260"/>
            <a:chExt cx="7213090" cy="2376795"/>
          </a:xfrm>
        </p:grpSpPr>
        <p:sp>
          <p:nvSpPr>
            <p:cNvPr id="69" name="Rectangle 68">
              <a:extLst>
                <a:ext uri="{FF2B5EF4-FFF2-40B4-BE49-F238E27FC236}">
                  <a16:creationId xmlns:a16="http://schemas.microsoft.com/office/drawing/2014/main" id="{49C0E142-B360-475F-BFBE-0132D99857C2}"/>
                </a:ext>
              </a:extLst>
            </p:cNvPr>
            <p:cNvSpPr/>
            <p:nvPr/>
          </p:nvSpPr>
          <p:spPr>
            <a:xfrm>
              <a:off x="2069703" y="5304532"/>
              <a:ext cx="759600" cy="29152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C5688F36-3EBE-4D63-9C42-92D0F5A474B6}"/>
                </a:ext>
              </a:extLst>
            </p:cNvPr>
            <p:cNvSpPr/>
            <p:nvPr/>
          </p:nvSpPr>
          <p:spPr>
            <a:xfrm>
              <a:off x="7356022" y="3219260"/>
              <a:ext cx="1926771"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72" name="Picture 71">
            <a:extLst>
              <a:ext uri="{FF2B5EF4-FFF2-40B4-BE49-F238E27FC236}">
                <a16:creationId xmlns:a16="http://schemas.microsoft.com/office/drawing/2014/main" id="{0C16A70A-05BD-41DB-BF17-4F659AAA12B6}"/>
              </a:ext>
            </a:extLst>
          </p:cNvPr>
          <p:cNvPicPr>
            <a:picLocks noChangeAspect="1"/>
          </p:cNvPicPr>
          <p:nvPr/>
        </p:nvPicPr>
        <p:blipFill>
          <a:blip r:embed="rId22"/>
          <a:stretch>
            <a:fillRect/>
          </a:stretch>
        </p:blipFill>
        <p:spPr>
          <a:xfrm>
            <a:off x="3278946" y="5425364"/>
            <a:ext cx="860664" cy="151564"/>
          </a:xfrm>
          <a:prstGeom prst="rect">
            <a:avLst/>
          </a:prstGeom>
        </p:spPr>
      </p:pic>
      <p:pic>
        <p:nvPicPr>
          <p:cNvPr id="48" name="Picture 47">
            <a:extLst>
              <a:ext uri="{FF2B5EF4-FFF2-40B4-BE49-F238E27FC236}">
                <a16:creationId xmlns:a16="http://schemas.microsoft.com/office/drawing/2014/main" id="{81A324DE-F646-4DEE-B6D1-1B4F2FEF04FC}"/>
              </a:ext>
            </a:extLst>
          </p:cNvPr>
          <p:cNvPicPr>
            <a:picLocks noChangeAspect="1"/>
          </p:cNvPicPr>
          <p:nvPr/>
        </p:nvPicPr>
        <p:blipFill>
          <a:blip r:embed="rId23"/>
          <a:stretch>
            <a:fillRect/>
          </a:stretch>
        </p:blipFill>
        <p:spPr>
          <a:xfrm>
            <a:off x="873579" y="2068383"/>
            <a:ext cx="4618924" cy="3608410"/>
          </a:xfrm>
          <a:prstGeom prst="rect">
            <a:avLst/>
          </a:prstGeom>
          <a:ln w="3175">
            <a:solidFill>
              <a:schemeClr val="tx1"/>
            </a:solidFill>
          </a:ln>
        </p:spPr>
      </p:pic>
      <p:grpSp>
        <p:nvGrpSpPr>
          <p:cNvPr id="10" name="Group 9">
            <a:extLst>
              <a:ext uri="{FF2B5EF4-FFF2-40B4-BE49-F238E27FC236}">
                <a16:creationId xmlns:a16="http://schemas.microsoft.com/office/drawing/2014/main" id="{191AE879-337F-45A4-BB9D-6D520134A6B6}"/>
              </a:ext>
            </a:extLst>
          </p:cNvPr>
          <p:cNvGrpSpPr/>
          <p:nvPr/>
        </p:nvGrpSpPr>
        <p:grpSpPr>
          <a:xfrm>
            <a:off x="5573491" y="4185827"/>
            <a:ext cx="3714750" cy="600164"/>
            <a:chOff x="5581652" y="4185827"/>
            <a:chExt cx="3714750" cy="600164"/>
          </a:xfrm>
        </p:grpSpPr>
        <p:sp>
          <p:nvSpPr>
            <p:cNvPr id="31" name="TextBox 30">
              <a:extLst>
                <a:ext uri="{FF2B5EF4-FFF2-40B4-BE49-F238E27FC236}">
                  <a16:creationId xmlns:a16="http://schemas.microsoft.com/office/drawing/2014/main" id="{1A49E030-9000-4EEC-A533-A3706D5B2899}"/>
                </a:ext>
              </a:extLst>
            </p:cNvPr>
            <p:cNvSpPr txBox="1"/>
            <p:nvPr/>
          </p:nvSpPr>
          <p:spPr>
            <a:xfrm>
              <a:off x="5581652" y="4185827"/>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9. Turn off controls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66E083-ED8E-4842-9249-FDE2EC3717EF}"/>
                </a:ext>
              </a:extLst>
            </p:cNvPr>
            <p:cNvPicPr>
              <a:picLocks noChangeAspect="1"/>
            </p:cNvPicPr>
            <p:nvPr/>
          </p:nvPicPr>
          <p:blipFill>
            <a:blip r:embed="rId24"/>
            <a:stretch>
              <a:fillRect/>
            </a:stretch>
          </p:blipFill>
          <p:spPr>
            <a:xfrm>
              <a:off x="5656805" y="4383204"/>
              <a:ext cx="2125121" cy="368889"/>
            </a:xfrm>
            <a:prstGeom prst="rect">
              <a:avLst/>
            </a:prstGeom>
          </p:spPr>
        </p:pic>
      </p:grpSp>
      <p:pic>
        <p:nvPicPr>
          <p:cNvPr id="24" name="Picture 23">
            <a:extLst>
              <a:ext uri="{FF2B5EF4-FFF2-40B4-BE49-F238E27FC236}">
                <a16:creationId xmlns:a16="http://schemas.microsoft.com/office/drawing/2014/main" id="{53BF876F-F7E4-4794-AB26-A48ADAC06137}"/>
              </a:ext>
            </a:extLst>
          </p:cNvPr>
          <p:cNvPicPr>
            <a:picLocks noChangeAspect="1"/>
          </p:cNvPicPr>
          <p:nvPr/>
        </p:nvPicPr>
        <p:blipFill>
          <a:blip r:embed="rId25"/>
          <a:stretch>
            <a:fillRect/>
          </a:stretch>
        </p:blipFill>
        <p:spPr>
          <a:xfrm>
            <a:off x="5639118" y="4377504"/>
            <a:ext cx="2125120" cy="383480"/>
          </a:xfrm>
          <a:prstGeom prst="rect">
            <a:avLst/>
          </a:prstGeom>
        </p:spPr>
      </p:pic>
      <p:grpSp>
        <p:nvGrpSpPr>
          <p:cNvPr id="44" name="Group 43">
            <a:extLst>
              <a:ext uri="{FF2B5EF4-FFF2-40B4-BE49-F238E27FC236}">
                <a16:creationId xmlns:a16="http://schemas.microsoft.com/office/drawing/2014/main" id="{3D6B8DDE-C0D7-4D62-9D88-6613BAA1F923}"/>
              </a:ext>
            </a:extLst>
          </p:cNvPr>
          <p:cNvGrpSpPr/>
          <p:nvPr/>
        </p:nvGrpSpPr>
        <p:grpSpPr>
          <a:xfrm>
            <a:off x="5573487" y="4838340"/>
            <a:ext cx="3714750" cy="600164"/>
            <a:chOff x="5573487" y="4838340"/>
            <a:chExt cx="3714750" cy="600164"/>
          </a:xfrm>
        </p:grpSpPr>
        <p:sp>
          <p:nvSpPr>
            <p:cNvPr id="36" name="TextBox 35">
              <a:extLst>
                <a:ext uri="{FF2B5EF4-FFF2-40B4-BE49-F238E27FC236}">
                  <a16:creationId xmlns:a16="http://schemas.microsoft.com/office/drawing/2014/main" id="{F6325057-505E-49A5-B13D-222B56FF3F64}"/>
                </a:ext>
              </a:extLst>
            </p:cNvPr>
            <p:cNvSpPr txBox="1"/>
            <p:nvPr/>
          </p:nvSpPr>
          <p:spPr>
            <a:xfrm>
              <a:off x="5573487" y="4838340"/>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10. Turn off coordinates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3A5ED6BD-A370-4E2F-956F-4CF6D5AC2E7C}"/>
                </a:ext>
              </a:extLst>
            </p:cNvPr>
            <p:cNvPicPr>
              <a:picLocks noChangeAspect="1"/>
            </p:cNvPicPr>
            <p:nvPr/>
          </p:nvPicPr>
          <p:blipFill>
            <a:blip r:embed="rId26"/>
            <a:stretch>
              <a:fillRect/>
            </a:stretch>
          </p:blipFill>
          <p:spPr>
            <a:xfrm>
              <a:off x="5657018" y="5050521"/>
              <a:ext cx="1974920" cy="347645"/>
            </a:xfrm>
            <a:prstGeom prst="rect">
              <a:avLst/>
            </a:prstGeom>
          </p:spPr>
        </p:pic>
      </p:grpSp>
      <p:pic>
        <p:nvPicPr>
          <p:cNvPr id="34" name="Picture 33">
            <a:extLst>
              <a:ext uri="{FF2B5EF4-FFF2-40B4-BE49-F238E27FC236}">
                <a16:creationId xmlns:a16="http://schemas.microsoft.com/office/drawing/2014/main" id="{8C48F00B-20E2-4C87-A416-0A8941F6A8ED}"/>
              </a:ext>
            </a:extLst>
          </p:cNvPr>
          <p:cNvPicPr>
            <a:picLocks noChangeAspect="1"/>
          </p:cNvPicPr>
          <p:nvPr/>
        </p:nvPicPr>
        <p:blipFill>
          <a:blip r:embed="rId27"/>
          <a:stretch>
            <a:fillRect/>
          </a:stretch>
        </p:blipFill>
        <p:spPr>
          <a:xfrm>
            <a:off x="5639111" y="5053481"/>
            <a:ext cx="2125120" cy="367502"/>
          </a:xfrm>
          <a:prstGeom prst="rect">
            <a:avLst/>
          </a:prstGeom>
        </p:spPr>
      </p:pic>
      <p:sp>
        <p:nvSpPr>
          <p:cNvPr id="61" name="Rectangle 60">
            <a:extLst>
              <a:ext uri="{FF2B5EF4-FFF2-40B4-BE49-F238E27FC236}">
                <a16:creationId xmlns:a16="http://schemas.microsoft.com/office/drawing/2014/main" id="{BBBAB3D1-FA8B-401E-9268-414CEE55088D}"/>
              </a:ext>
            </a:extLst>
          </p:cNvPr>
          <p:cNvSpPr/>
          <p:nvPr/>
        </p:nvSpPr>
        <p:spPr>
          <a:xfrm>
            <a:off x="7430862" y="5693120"/>
            <a:ext cx="341539" cy="313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8B69A536-70D8-463D-92F5-F1CA9CC97063}"/>
              </a:ext>
            </a:extLst>
          </p:cNvPr>
          <p:cNvSpPr/>
          <p:nvPr/>
        </p:nvSpPr>
        <p:spPr>
          <a:xfrm>
            <a:off x="4418584" y="725429"/>
            <a:ext cx="3893695"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Additional Controls</a:t>
            </a:r>
          </a:p>
        </p:txBody>
      </p:sp>
    </p:spTree>
    <p:custDataLst>
      <p:tags r:id="rId1"/>
    </p:custDataLst>
    <p:extLst>
      <p:ext uri="{BB962C8B-B14F-4D97-AF65-F5344CB8AC3E}">
        <p14:creationId xmlns:p14="http://schemas.microsoft.com/office/powerpoint/2010/main" val="634969705"/>
      </p:ext>
    </p:extLst>
  </p:cSld>
  <p:clrMapOvr>
    <a:masterClrMapping/>
  </p:clrMapOvr>
  <mc:AlternateContent xmlns:mc="http://schemas.openxmlformats.org/markup-compatibility/2006" xmlns:p14="http://schemas.microsoft.com/office/powerpoint/2010/main">
    <mc:Choice Requires="p14">
      <p:transition spd="slow" p14:dur="2000" advTm="70223"/>
    </mc:Choice>
    <mc:Fallback xmlns="">
      <p:transition spd="slow" advTm="70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500"/>
                                        <p:tgtEl>
                                          <p:spTgt spid="6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5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2000"/>
                                        <p:tgtEl>
                                          <p:spTgt spid="20"/>
                                        </p:tgtEl>
                                      </p:cBhvr>
                                    </p:animEffect>
                                    <p:anim calcmode="lin" valueType="num">
                                      <p:cBhvr>
                                        <p:cTn id="83" dur="2000" fill="hold"/>
                                        <p:tgtEl>
                                          <p:spTgt spid="20"/>
                                        </p:tgtEl>
                                        <p:attrNameLst>
                                          <p:attrName>ppt_w</p:attrName>
                                        </p:attrNameLst>
                                      </p:cBhvr>
                                      <p:tavLst>
                                        <p:tav tm="0" fmla="#ppt_w*sin(2.5*pi*$)">
                                          <p:val>
                                            <p:fltVal val="0"/>
                                          </p:val>
                                        </p:tav>
                                        <p:tav tm="100000">
                                          <p:val>
                                            <p:fltVal val="1"/>
                                          </p:val>
                                        </p:tav>
                                      </p:tavLst>
                                    </p:anim>
                                    <p:anim calcmode="lin" valueType="num">
                                      <p:cBhvr>
                                        <p:cTn id="8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63"/>
                                        </p:tgtEl>
                                        <p:attrNameLst>
                                          <p:attrName>style.visibility</p:attrName>
                                        </p:attrNameLst>
                                      </p:cBhvr>
                                      <p:to>
                                        <p:strVal val="visible"/>
                                      </p:to>
                                    </p:set>
                                    <p:anim calcmode="lin" valueType="num">
                                      <p:cBhvr>
                                        <p:cTn id="89" dur="500" fill="hold"/>
                                        <p:tgtEl>
                                          <p:spTgt spid="63"/>
                                        </p:tgtEl>
                                        <p:attrNameLst>
                                          <p:attrName>ppt_w</p:attrName>
                                        </p:attrNameLst>
                                      </p:cBhvr>
                                      <p:tavLst>
                                        <p:tav tm="0">
                                          <p:val>
                                            <p:fltVal val="0"/>
                                          </p:val>
                                        </p:tav>
                                        <p:tav tm="100000">
                                          <p:val>
                                            <p:strVal val="#ppt_w"/>
                                          </p:val>
                                        </p:tav>
                                      </p:tavLst>
                                    </p:anim>
                                    <p:anim calcmode="lin" valueType="num">
                                      <p:cBhvr>
                                        <p:cTn id="90" dur="500" fill="hold"/>
                                        <p:tgtEl>
                                          <p:spTgt spid="63"/>
                                        </p:tgtEl>
                                        <p:attrNameLst>
                                          <p:attrName>ppt_h</p:attrName>
                                        </p:attrNameLst>
                                      </p:cBhvr>
                                      <p:tavLst>
                                        <p:tav tm="0">
                                          <p:val>
                                            <p:fltVal val="0"/>
                                          </p:val>
                                        </p:tav>
                                        <p:tav tm="100000">
                                          <p:val>
                                            <p:strVal val="#ppt_h"/>
                                          </p:val>
                                        </p:tav>
                                      </p:tavLst>
                                    </p:anim>
                                    <p:animEffect transition="in" filter="fade">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2000"/>
                                        <p:tgtEl>
                                          <p:spTgt spid="23"/>
                                        </p:tgtEl>
                                      </p:cBhvr>
                                    </p:animEffect>
                                    <p:anim calcmode="lin" valueType="num">
                                      <p:cBhvr>
                                        <p:cTn id="97" dur="2000" fill="hold"/>
                                        <p:tgtEl>
                                          <p:spTgt spid="23"/>
                                        </p:tgtEl>
                                        <p:attrNameLst>
                                          <p:attrName>ppt_w</p:attrName>
                                        </p:attrNameLst>
                                      </p:cBhvr>
                                      <p:tavLst>
                                        <p:tav tm="0" fmla="#ppt_w*sin(2.5*pi*$)">
                                          <p:val>
                                            <p:fltVal val="0"/>
                                          </p:val>
                                        </p:tav>
                                        <p:tav tm="100000">
                                          <p:val>
                                            <p:fltVal val="1"/>
                                          </p:val>
                                        </p:tav>
                                      </p:tavLst>
                                    </p:anim>
                                    <p:anim calcmode="lin" valueType="num">
                                      <p:cBhvr>
                                        <p:cTn id="9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00"/>
                                        <p:tgtEl>
                                          <p:spTgt spid="6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0" nodeType="clickEffect">
                                  <p:stCondLst>
                                    <p:cond delay="0"/>
                                  </p:stCondLst>
                                  <p:childTnLst>
                                    <p:set>
                                      <p:cBhvr>
                                        <p:cTn id="107" dur="1" fill="hold">
                                          <p:stCondLst>
                                            <p:cond delay="0"/>
                                          </p:stCondLst>
                                        </p:cTn>
                                        <p:tgtEl>
                                          <p:spTgt spid="5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5"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2000"/>
                                        <p:tgtEl>
                                          <p:spTgt spid="26"/>
                                        </p:tgtEl>
                                      </p:cBhvr>
                                    </p:animEffect>
                                    <p:anim calcmode="lin" valueType="num">
                                      <p:cBhvr>
                                        <p:cTn id="125" dur="2000" fill="hold"/>
                                        <p:tgtEl>
                                          <p:spTgt spid="26"/>
                                        </p:tgtEl>
                                        <p:attrNameLst>
                                          <p:attrName>ppt_w</p:attrName>
                                        </p:attrNameLst>
                                      </p:cBhvr>
                                      <p:tavLst>
                                        <p:tav tm="0" fmla="#ppt_w*sin(2.5*pi*$)">
                                          <p:val>
                                            <p:fltVal val="0"/>
                                          </p:val>
                                        </p:tav>
                                        <p:tav tm="100000">
                                          <p:val>
                                            <p:fltVal val="1"/>
                                          </p:val>
                                        </p:tav>
                                      </p:tavLst>
                                    </p:anim>
                                    <p:anim calcmode="lin" valueType="num">
                                      <p:cBhvr>
                                        <p:cTn id="1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0" nodeType="clickEffect">
                                  <p:stCondLst>
                                    <p:cond delay="0"/>
                                  </p:stCondLst>
                                  <p:childTnLst>
                                    <p:set>
                                      <p:cBhvr>
                                        <p:cTn id="135" dur="1" fill="hold">
                                          <p:stCondLst>
                                            <p:cond delay="0"/>
                                          </p:stCondLst>
                                        </p:cTn>
                                        <p:tgtEl>
                                          <p:spTgt spid="56"/>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2000"/>
                                        <p:tgtEl>
                                          <p:spTgt spid="28"/>
                                        </p:tgtEl>
                                      </p:cBhvr>
                                    </p:animEffect>
                                    <p:anim calcmode="lin" valueType="num">
                                      <p:cBhvr>
                                        <p:cTn id="141" dur="2000" fill="hold"/>
                                        <p:tgtEl>
                                          <p:spTgt spid="28"/>
                                        </p:tgtEl>
                                        <p:attrNameLst>
                                          <p:attrName>ppt_w</p:attrName>
                                        </p:attrNameLst>
                                      </p:cBhvr>
                                      <p:tavLst>
                                        <p:tav tm="0" fmla="#ppt_w*sin(2.5*pi*$)">
                                          <p:val>
                                            <p:fltVal val="0"/>
                                          </p:val>
                                        </p:tav>
                                        <p:tav tm="100000">
                                          <p:val>
                                            <p:fltVal val="1"/>
                                          </p:val>
                                        </p:tav>
                                      </p:tavLst>
                                    </p:anim>
                                    <p:anim calcmode="lin" valueType="num">
                                      <p:cBhvr>
                                        <p:cTn id="142"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fade">
                                      <p:cBhvr>
                                        <p:cTn id="152" dur="2000"/>
                                        <p:tgtEl>
                                          <p:spTgt spid="27"/>
                                        </p:tgtEl>
                                      </p:cBhvr>
                                    </p:animEffect>
                                    <p:anim calcmode="lin" valueType="num">
                                      <p:cBhvr>
                                        <p:cTn id="153" dur="2000" fill="hold"/>
                                        <p:tgtEl>
                                          <p:spTgt spid="27"/>
                                        </p:tgtEl>
                                        <p:attrNameLst>
                                          <p:attrName>ppt_w</p:attrName>
                                        </p:attrNameLst>
                                      </p:cBhvr>
                                      <p:tavLst>
                                        <p:tav tm="0" fmla="#ppt_w*sin(2.5*pi*$)">
                                          <p:val>
                                            <p:fltVal val="0"/>
                                          </p:val>
                                        </p:tav>
                                        <p:tav tm="100000">
                                          <p:val>
                                            <p:fltVal val="1"/>
                                          </p:val>
                                        </p:tav>
                                      </p:tavLst>
                                    </p:anim>
                                    <p:anim calcmode="lin" valueType="num">
                                      <p:cBhvr>
                                        <p:cTn id="154"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70"/>
                                        </p:tgtEl>
                                        <p:attrNameLst>
                                          <p:attrName>style.visibility</p:attrName>
                                        </p:attrNameLst>
                                      </p:cBhvr>
                                      <p:to>
                                        <p:strVal val="visible"/>
                                      </p:to>
                                    </p:set>
                                    <p:animEffect transition="in" filter="fade">
                                      <p:cBhvr>
                                        <p:cTn id="159" dur="500"/>
                                        <p:tgtEl>
                                          <p:spTgt spid="70"/>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0" nodeType="clickEffect">
                                  <p:stCondLst>
                                    <p:cond delay="0"/>
                                  </p:stCondLst>
                                  <p:childTnLst>
                                    <p:set>
                                      <p:cBhvr>
                                        <p:cTn id="163" dur="1" fill="hold">
                                          <p:stCondLst>
                                            <p:cond delay="0"/>
                                          </p:stCondLst>
                                        </p:cTn>
                                        <p:tgtEl>
                                          <p:spTgt spid="57"/>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2000"/>
                                        <p:tgtEl>
                                          <p:spTgt spid="29"/>
                                        </p:tgtEl>
                                      </p:cBhvr>
                                    </p:animEffect>
                                    <p:anim calcmode="lin" valueType="num">
                                      <p:cBhvr>
                                        <p:cTn id="169" dur="2000" fill="hold"/>
                                        <p:tgtEl>
                                          <p:spTgt spid="29"/>
                                        </p:tgtEl>
                                        <p:attrNameLst>
                                          <p:attrName>ppt_w</p:attrName>
                                        </p:attrNameLst>
                                      </p:cBhvr>
                                      <p:tavLst>
                                        <p:tav tm="0" fmla="#ppt_w*sin(2.5*pi*$)">
                                          <p:val>
                                            <p:fltVal val="0"/>
                                          </p:val>
                                        </p:tav>
                                        <p:tav tm="100000">
                                          <p:val>
                                            <p:fltVal val="1"/>
                                          </p:val>
                                        </p:tav>
                                      </p:tavLst>
                                    </p:anim>
                                    <p:anim calcmode="lin" valueType="num">
                                      <p:cBhvr>
                                        <p:cTn id="170"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45" presetClass="entr" presetSubtype="0" fill="hold" grpId="0" nodeType="clickEffect">
                                  <p:stCondLst>
                                    <p:cond delay="0"/>
                                  </p:stCondLst>
                                  <p:childTnLst>
                                    <p:set>
                                      <p:cBhvr>
                                        <p:cTn id="174" dur="1" fill="hold">
                                          <p:stCondLst>
                                            <p:cond delay="0"/>
                                          </p:stCondLst>
                                        </p:cTn>
                                        <p:tgtEl>
                                          <p:spTgt spid="30"/>
                                        </p:tgtEl>
                                        <p:attrNameLst>
                                          <p:attrName>style.visibility</p:attrName>
                                        </p:attrNameLst>
                                      </p:cBhvr>
                                      <p:to>
                                        <p:strVal val="visible"/>
                                      </p:to>
                                    </p:set>
                                    <p:animEffect transition="in" filter="fade">
                                      <p:cBhvr>
                                        <p:cTn id="175" dur="2000"/>
                                        <p:tgtEl>
                                          <p:spTgt spid="30"/>
                                        </p:tgtEl>
                                      </p:cBhvr>
                                    </p:animEffect>
                                    <p:anim calcmode="lin" valueType="num">
                                      <p:cBhvr>
                                        <p:cTn id="176" dur="2000" fill="hold"/>
                                        <p:tgtEl>
                                          <p:spTgt spid="30"/>
                                        </p:tgtEl>
                                        <p:attrNameLst>
                                          <p:attrName>ppt_w</p:attrName>
                                        </p:attrNameLst>
                                      </p:cBhvr>
                                      <p:tavLst>
                                        <p:tav tm="0" fmla="#ppt_w*sin(2.5*pi*$)">
                                          <p:val>
                                            <p:fltVal val="0"/>
                                          </p:val>
                                        </p:tav>
                                        <p:tav tm="100000">
                                          <p:val>
                                            <p:fltVal val="1"/>
                                          </p:val>
                                        </p:tav>
                                      </p:tavLst>
                                    </p:anim>
                                    <p:anim calcmode="lin" valueType="num">
                                      <p:cBhvr>
                                        <p:cTn id="177"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0"/>
                                        </p:tgtEl>
                                        <p:attrNameLst>
                                          <p:attrName>style.visibility</p:attrName>
                                        </p:attrNameLst>
                                      </p:cBhvr>
                                      <p:to>
                                        <p:strVal val="visible"/>
                                      </p:to>
                                    </p:set>
                                    <p:animEffect transition="in" filter="fade">
                                      <p:cBhvr>
                                        <p:cTn id="182" dur="500"/>
                                        <p:tgtEl>
                                          <p:spTgt spid="10"/>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24"/>
                                        </p:tgtEl>
                                        <p:attrNameLst>
                                          <p:attrName>style.visibility</p:attrName>
                                        </p:attrNameLst>
                                      </p:cBhvr>
                                      <p:to>
                                        <p:strVal val="visible"/>
                                      </p:to>
                                    </p:set>
                                    <p:animEffect transition="in" filter="fade">
                                      <p:cBhvr>
                                        <p:cTn id="187" dur="500"/>
                                        <p:tgtEl>
                                          <p:spTgt spid="24"/>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71"/>
                                        </p:tgtEl>
                                        <p:attrNameLst>
                                          <p:attrName>style.visibility</p:attrName>
                                        </p:attrNameLst>
                                      </p:cBhvr>
                                      <p:to>
                                        <p:strVal val="visible"/>
                                      </p:to>
                                    </p:set>
                                    <p:animEffect transition="in" filter="fade">
                                      <p:cBhvr>
                                        <p:cTn id="192" dur="500"/>
                                        <p:tgtEl>
                                          <p:spTgt spid="7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fade">
                                      <p:cBhvr>
                                        <p:cTn id="197" dur="500"/>
                                        <p:tgtEl>
                                          <p:spTgt spid="4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4"/>
                                        </p:tgtEl>
                                        <p:attrNameLst>
                                          <p:attrName>style.visibility</p:attrName>
                                        </p:attrNameLst>
                                      </p:cBhvr>
                                      <p:to>
                                        <p:strVal val="visible"/>
                                      </p:to>
                                    </p:set>
                                    <p:animEffect transition="in" filter="fade">
                                      <p:cBhvr>
                                        <p:cTn id="202" dur="500"/>
                                        <p:tgtEl>
                                          <p:spTgt spid="34"/>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72"/>
                                        </p:tgtEl>
                                        <p:attrNameLst>
                                          <p:attrName>style.visibility</p:attrName>
                                        </p:attrNameLst>
                                      </p:cBhvr>
                                      <p:to>
                                        <p:strVal val="visible"/>
                                      </p:to>
                                    </p:set>
                                    <p:animEffect transition="in" filter="fade">
                                      <p:cBhvr>
                                        <p:cTn id="207" dur="500"/>
                                        <p:tgtEl>
                                          <p:spTgt spid="7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47"/>
                                        </p:tgtEl>
                                        <p:attrNameLst>
                                          <p:attrName>style.visibility</p:attrName>
                                        </p:attrNameLst>
                                      </p:cBhvr>
                                      <p:to>
                                        <p:strVal val="visible"/>
                                      </p:to>
                                    </p:set>
                                    <p:animEffect transition="in" filter="fade">
                                      <p:cBhvr>
                                        <p:cTn id="212" dur="500"/>
                                        <p:tgtEl>
                                          <p:spTgt spid="47"/>
                                        </p:tgtEl>
                                      </p:cBhvr>
                                    </p:animEffect>
                                  </p:childTnLst>
                                </p:cTn>
                              </p:par>
                            </p:childTnLst>
                          </p:cTn>
                        </p:par>
                      </p:childTnLst>
                    </p:cTn>
                  </p:par>
                  <p:par>
                    <p:cTn id="213" fill="hold">
                      <p:stCondLst>
                        <p:cond delay="indefinite"/>
                      </p:stCondLst>
                      <p:childTnLst>
                        <p:par>
                          <p:cTn id="214" fill="hold">
                            <p:stCondLst>
                              <p:cond delay="0"/>
                            </p:stCondLst>
                            <p:childTnLst>
                              <p:par>
                                <p:cTn id="215" presetID="45" presetClass="entr" presetSubtype="0" fill="hold" grpId="0" nodeType="clickEffect">
                                  <p:stCondLst>
                                    <p:cond delay="0"/>
                                  </p:stCondLst>
                                  <p:childTnLst>
                                    <p:set>
                                      <p:cBhvr>
                                        <p:cTn id="216" dur="1" fill="hold">
                                          <p:stCondLst>
                                            <p:cond delay="0"/>
                                          </p:stCondLst>
                                        </p:cTn>
                                        <p:tgtEl>
                                          <p:spTgt spid="61"/>
                                        </p:tgtEl>
                                        <p:attrNameLst>
                                          <p:attrName>style.visibility</p:attrName>
                                        </p:attrNameLst>
                                      </p:cBhvr>
                                      <p:to>
                                        <p:strVal val="visible"/>
                                      </p:to>
                                    </p:set>
                                    <p:animEffect transition="in" filter="fade">
                                      <p:cBhvr>
                                        <p:cTn id="217" dur="2000"/>
                                        <p:tgtEl>
                                          <p:spTgt spid="61"/>
                                        </p:tgtEl>
                                      </p:cBhvr>
                                    </p:animEffect>
                                    <p:anim calcmode="lin" valueType="num">
                                      <p:cBhvr>
                                        <p:cTn id="218" dur="2000" fill="hold"/>
                                        <p:tgtEl>
                                          <p:spTgt spid="61"/>
                                        </p:tgtEl>
                                        <p:attrNameLst>
                                          <p:attrName>ppt_w</p:attrName>
                                        </p:attrNameLst>
                                      </p:cBhvr>
                                      <p:tavLst>
                                        <p:tav tm="0" fmla="#ppt_w*sin(2.5*pi*$)">
                                          <p:val>
                                            <p:fltVal val="0"/>
                                          </p:val>
                                        </p:tav>
                                        <p:tav tm="100000">
                                          <p:val>
                                            <p:fltVal val="1"/>
                                          </p:val>
                                        </p:tav>
                                      </p:tavLst>
                                    </p:anim>
                                    <p:anim calcmode="lin" valueType="num">
                                      <p:cBhvr>
                                        <p:cTn id="219" dur="20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48"/>
                                        </p:tgtEl>
                                        <p:attrNameLst>
                                          <p:attrName>style.visibility</p:attrName>
                                        </p:attrNameLst>
                                      </p:cBhvr>
                                      <p:to>
                                        <p:strVal val="visible"/>
                                      </p:to>
                                    </p:set>
                                    <p:animEffect transition="in" filter="fade">
                                      <p:cBhvr>
                                        <p:cTn id="224" dur="500"/>
                                        <p:tgtEl>
                                          <p:spTgt spid="48"/>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3"/>
                                        </p:tgtEl>
                                        <p:attrNameLst>
                                          <p:attrName>style.visibility</p:attrName>
                                        </p:attrNameLst>
                                      </p:cBhvr>
                                      <p:to>
                                        <p:strVal val="visible"/>
                                      </p:to>
                                    </p:set>
                                    <p:animEffect transition="in" filter="fade">
                                      <p:cBhvr>
                                        <p:cTn id="2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 grpId="0" animBg="1"/>
      <p:bldP spid="23" grpId="0" animBg="1"/>
      <p:bldP spid="22" grpId="0" animBg="1"/>
      <p:bldP spid="25" grpId="0" animBg="1"/>
      <p:bldP spid="26" grpId="0" animBg="1"/>
      <p:bldP spid="27" grpId="0" animBg="1"/>
      <p:bldP spid="28" grpId="0" animBg="1"/>
      <p:bldP spid="29" grpId="0" animBg="1"/>
      <p:bldP spid="30" grpId="0" animBg="1"/>
      <p:bldP spid="51" grpId="0" animBg="1"/>
      <p:bldP spid="53" grpId="0" animBg="1"/>
      <p:bldP spid="55" grpId="0" animBg="1"/>
      <p:bldP spid="56" grpId="0" animBg="1"/>
      <p:bldP spid="57" grpId="0"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3205</TotalTime>
  <Words>1117</Words>
  <Application>Microsoft Office PowerPoint</Application>
  <PresentationFormat>Widescreen</PresentationFormat>
  <Paragraphs>147</Paragraphs>
  <Slides>8</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Calibri</vt:lpstr>
      <vt:lpstr>Calibri Light</vt:lpstr>
      <vt:lpstr>Tw Cen MT</vt:lpstr>
      <vt:lpstr>ヒラギノ角ゴ Pro W3</vt:lpstr>
      <vt:lpstr>Droplet</vt:lpstr>
      <vt:lpstr>Custom Design</vt:lpstr>
      <vt:lpstr>NASA Web World Wind</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76</cp:revision>
  <dcterms:created xsi:type="dcterms:W3CDTF">2019-03-19T03:20:10Z</dcterms:created>
  <dcterms:modified xsi:type="dcterms:W3CDTF">2019-05-01T04:02:58Z</dcterms:modified>
</cp:coreProperties>
</file>